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846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17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2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18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2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665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51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098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479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22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18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4428F-7708-4D7F-9A45-EA1E4C1BB2B8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DAC32-D46C-4C9B-97E2-A869BC38A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990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>
            <a:noAutofit/>
          </a:bodyPr>
          <a:lstStyle/>
          <a:p>
            <a:r>
              <a:rPr lang="en-GB" sz="6000" dirty="0" err="1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Yr</a:t>
            </a:r>
            <a:r>
              <a:rPr lang="en-GB" sz="6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 </a:t>
            </a:r>
            <a:r>
              <a:rPr lang="en-GB" sz="6000" dirty="0" err="1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Organau</a:t>
            </a:r>
            <a:r>
              <a:rPr lang="en-GB" sz="6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 – The Organs</a:t>
            </a:r>
            <a:endParaRPr lang="en-GB" sz="6000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250507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12776"/>
            <a:ext cx="22288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2600325"/>
            <a:ext cx="2695575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4432156"/>
            <a:ext cx="33051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29" y="269888"/>
            <a:ext cx="1251619" cy="782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0918"/>
            <a:ext cx="576064" cy="895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192" y="2282825"/>
            <a:ext cx="616222" cy="8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977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/>
          <p:nvPr/>
        </p:nvPicPr>
        <p:blipFill>
          <a:blip r:embed="rId2"/>
          <a:stretch>
            <a:fillRect/>
          </a:stretch>
        </p:blipFill>
        <p:spPr>
          <a:xfrm>
            <a:off x="2843808" y="836712"/>
            <a:ext cx="3520673" cy="555378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9512" y="834643"/>
            <a:ext cx="2592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Label the diagram using the little boxes – you can copy and paste them to use them again. </a:t>
            </a:r>
            <a:endParaRPr lang="en-GB" sz="20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1055617"/>
            <a:ext cx="1728192" cy="369332"/>
          </a:xfrm>
          <a:prstGeom prst="rect">
            <a:avLst/>
          </a:prstGeom>
          <a:noFill/>
          <a:ln w="412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Ymenydd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240009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Mission 2: </a:t>
            </a:r>
            <a:endParaRPr lang="en-GB" sz="20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586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28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Yr Organau – The Organs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 Organau – The Organs</dc:title>
  <dc:creator>Llinos Davies</dc:creator>
  <cp:lastModifiedBy>Llinos Davies</cp:lastModifiedBy>
  <cp:revision>4</cp:revision>
  <dcterms:created xsi:type="dcterms:W3CDTF">2021-01-28T11:06:27Z</dcterms:created>
  <dcterms:modified xsi:type="dcterms:W3CDTF">2021-01-28T11:36:58Z</dcterms:modified>
</cp:coreProperties>
</file>