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5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76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Rg" panose="02000503030000020003" charset="0"/>
      <p:regular r:id="rId18"/>
      <p:bold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BD33"/>
    <a:srgbClr val="CFE09B"/>
    <a:srgbClr val="B9D36E"/>
    <a:srgbClr val="65186A"/>
    <a:srgbClr val="A873B0"/>
    <a:srgbClr val="689429"/>
    <a:srgbClr val="C0DFC3"/>
    <a:srgbClr val="CFB6D8"/>
    <a:srgbClr val="CA095B"/>
    <a:srgbClr val="E51E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82" y="5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1-enlgish-year-1/ks1-english-year-1-writing-vocabulary-grammar-and-punctuation/ks1-english-year-1-writing-vocabulary-grammar-and-punctuation-begin-to-punctuate-sentences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1-enlgish-year-1/ks1-english-year-1-writing-vocabulary-grammar-and-punctuation/ks1-english-year-1-writing-vocabulary-grammar-and-punctuation-begin-to-punctuate-sentences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enlgish-year-1/ks1-english-year-1-writing-vocabulary-grammar-and-punctuation/ks1-english-year-1-writing-vocabulary-grammar-and-punctuation-begin-to-punctuate-sentences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1-enlgish-year-1/ks1-english-year-1-writing-vocabulary-grammar-and-punctuation/ks1-english-year-1-writing-vocabulary-grammar-and-punctuation-begin-to-punctuate-sentences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1-enlgish-year-1/ks1-english-year-1-writing-vocabulary-grammar-and-punctuation/ks1-english-year-1-writing-vocabulary-grammar-and-punctuation-begin-to-punctuate-sentence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8507506" y="6606988"/>
            <a:ext cx="636494" cy="2510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" name="Rectangle 3">
            <a:hlinkClick r:id="rId2"/>
          </p:cNvPr>
          <p:cNvSpPr/>
          <p:nvPr userDrawn="1"/>
        </p:nvSpPr>
        <p:spPr>
          <a:xfrm>
            <a:off x="8507506" y="6606988"/>
            <a:ext cx="636494" cy="2510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8507506" y="6606988"/>
            <a:ext cx="636494" cy="2510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4965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539749" y="558503"/>
            <a:ext cx="8064501" cy="1409445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4" name="Rounded Rectangle 3"/>
          <p:cNvSpPr/>
          <p:nvPr/>
        </p:nvSpPr>
        <p:spPr bwMode="auto">
          <a:xfrm>
            <a:off x="539749" y="2213784"/>
            <a:ext cx="8064501" cy="4094941"/>
          </a:xfrm>
          <a:prstGeom prst="roundRect">
            <a:avLst>
              <a:gd name="adj" fmla="val 4151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55650" y="2354636"/>
            <a:ext cx="7632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6" name="Content Placeholder 15"/>
          <p:cNvSpPr txBox="1">
            <a:spLocks/>
          </p:cNvSpPr>
          <p:nvPr/>
        </p:nvSpPr>
        <p:spPr>
          <a:xfrm>
            <a:off x="755650" y="1127760"/>
            <a:ext cx="7632700" cy="765554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wrap="square" lIns="252000" tIns="252000" rIns="252000" bIns="25200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Use a full stop in a sentence.</a:t>
            </a:r>
            <a:endParaRPr lang="en-GB" sz="1800" dirty="0"/>
          </a:p>
        </p:txBody>
      </p:sp>
      <p:sp>
        <p:nvSpPr>
          <p:cNvPr id="7" name="Content Placeholder 15"/>
          <p:cNvSpPr txBox="1">
            <a:spLocks/>
          </p:cNvSpPr>
          <p:nvPr/>
        </p:nvSpPr>
        <p:spPr>
          <a:xfrm>
            <a:off x="755650" y="2894636"/>
            <a:ext cx="7632700" cy="685518"/>
          </a:xfrm>
          <a:prstGeom prst="rect">
            <a:avLst/>
          </a:prstGeom>
          <a:noFill/>
          <a:ln w="25400">
            <a:noFill/>
          </a:ln>
        </p:spPr>
        <p:txBody>
          <a:bodyPr vert="horz" wrap="square" lIns="180000" tIns="252000" rIns="252000" bIns="18000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know that full stops are </a:t>
            </a:r>
            <a:r>
              <a:rPr lang="en-GB" dirty="0"/>
              <a:t>needed </a:t>
            </a:r>
            <a:r>
              <a:rPr lang="en-GB" dirty="0">
                <a:latin typeface="Twinkl" pitchFamily="50" charset="0"/>
              </a:rPr>
              <a:t>at the end of a sentence.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55650" y="734785"/>
            <a:ext cx="7632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Learning Objective: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6918" y="3686573"/>
            <a:ext cx="6550163" cy="2622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791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With your talking partner…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5650" y="2467507"/>
            <a:ext cx="6985063" cy="1836540"/>
          </a:xfrm>
          <a:prstGeom prst="roundRect">
            <a:avLst>
              <a:gd name="adj" fmla="val 7856"/>
            </a:avLst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3600000" bIns="144000" rtlCol="0" anchor="ctr">
            <a:spAutoFit/>
          </a:bodyPr>
          <a:lstStyle/>
          <a:p>
            <a:r>
              <a:rPr lang="en-GB" sz="3200" b="1" dirty="0"/>
              <a:t>Where should we use full stops in our writing?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88679"/>
            <a:ext cx="6985063" cy="1325048"/>
          </a:xfrm>
          <a:prstGeom prst="roundRect">
            <a:avLst>
              <a:gd name="adj" fmla="val 7856"/>
            </a:avLst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3600000" bIns="144000" rtlCol="0" anchor="ctr">
            <a:spAutoFit/>
          </a:bodyPr>
          <a:lstStyle/>
          <a:p>
            <a:r>
              <a:rPr lang="en-GB" sz="3200" b="1" dirty="0"/>
              <a:t>Be ready to give your ideas!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19742" y="1620569"/>
            <a:ext cx="4484507" cy="4688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055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Ending Sentences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7198" y="1662832"/>
            <a:ext cx="8220075" cy="1152587"/>
          </a:xfrm>
          <a:prstGeom prst="roundRect">
            <a:avLst>
              <a:gd name="adj" fmla="val 0"/>
            </a:avLst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>
            <a:spAutoFit/>
          </a:bodyPr>
          <a:lstStyle/>
          <a:p>
            <a:pPr algn="ctr"/>
            <a:r>
              <a:rPr lang="en-GB" sz="2800" b="1" dirty="0"/>
              <a:t>Full stops are always used to show where a sentence has ended.</a:t>
            </a:r>
          </a:p>
        </p:txBody>
      </p:sp>
      <p:sp>
        <p:nvSpPr>
          <p:cNvPr id="7" name="Oval 6"/>
          <p:cNvSpPr/>
          <p:nvPr/>
        </p:nvSpPr>
        <p:spPr>
          <a:xfrm>
            <a:off x="6254122" y="3244384"/>
            <a:ext cx="1818861" cy="1818861"/>
          </a:xfrm>
          <a:prstGeom prst="ellipse">
            <a:avLst/>
          </a:prstGeom>
          <a:noFill/>
          <a:ln w="28575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CFE09B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57198" y="3656662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000" dirty="0"/>
              <a:t>I love to eat cake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410325" y="3656662"/>
            <a:ext cx="150645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0" tIns="0" rIns="0" bIns="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5000" dirty="0">
                <a:solidFill>
                  <a:srgbClr val="689429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645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4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755649" y="5164298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Ben and Sam went on holiday to Spain.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55649" y="3249115"/>
            <a:ext cx="7632701" cy="776603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want chips for dinner.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Practise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472512"/>
            <a:ext cx="7632701" cy="776603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want chips for dinner 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spot where the full stop will be added in these sentences?</a:t>
            </a:r>
          </a:p>
          <a:p>
            <a:pPr algn="ctr"/>
            <a:r>
              <a:rPr lang="en-GB" dirty="0"/>
              <a:t>Have a go on your whiteboard.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4430287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Ben and Sam went on holiday to Spain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500000">
            <a:off x="7194825" y="1320038"/>
            <a:ext cx="881001" cy="185953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6499117" y="2606492"/>
            <a:ext cx="679725" cy="679725"/>
          </a:xfrm>
          <a:prstGeom prst="ellipse">
            <a:avLst/>
          </a:prstGeom>
          <a:noFill/>
          <a:ln w="28575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7816560" y="2808089"/>
            <a:ext cx="881001" cy="1859530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7917199" y="4514457"/>
            <a:ext cx="679725" cy="679725"/>
          </a:xfrm>
          <a:prstGeom prst="ellipse">
            <a:avLst/>
          </a:prstGeom>
          <a:noFill/>
          <a:ln w="28575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006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"/>
                            </p:stCondLst>
                            <p:childTnLst>
                              <p:par>
                                <p:cTn id="5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8" grpId="0" animBg="1"/>
      <p:bldP spid="4" grpId="0" animBg="1"/>
      <p:bldP spid="11" grpId="0" animBg="1"/>
      <p:bldP spid="14" grpId="0" animBg="1"/>
      <p:bldP spid="14" grpId="1" animBg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755649" y="5164298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brother is my best friend. 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55649" y="3227819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to go on the swings at the park.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493808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to go on the swings at the park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spot where the full stop will be added in these sentences? </a:t>
            </a:r>
          </a:p>
          <a:p>
            <a:pPr algn="ctr"/>
            <a:r>
              <a:rPr lang="en-GB" dirty="0"/>
              <a:t>Have a go on your whiteboard.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4430287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brother is my best friend</a:t>
            </a:r>
          </a:p>
        </p:txBody>
      </p:sp>
    </p:spTree>
    <p:extLst>
      <p:ext uri="{BB962C8B-B14F-4D97-AF65-F5344CB8AC3E}">
        <p14:creationId xmlns:p14="http://schemas.microsoft.com/office/powerpoint/2010/main" val="674067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8" grpId="0" animBg="1"/>
      <p:bldP spid="4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7931152" cy="994306"/>
          </a:xfrm>
        </p:spPr>
        <p:txBody>
          <a:bodyPr/>
          <a:lstStyle/>
          <a:p>
            <a:r>
              <a:rPr lang="en-GB" dirty="0"/>
              <a:t>Now it’s your turn…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The dog sat on a mat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Add full stops in the right places in these sentences.</a:t>
            </a:r>
          </a:p>
          <a:p>
            <a:pPr algn="ctr"/>
            <a:r>
              <a:rPr lang="en-GB" b="1" dirty="0">
                <a:solidFill>
                  <a:srgbClr val="65186A"/>
                </a:solidFill>
              </a:rPr>
              <a:t>Remember - the end of a sentence.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A man went to the moon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55649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dog is brown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55649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Tom has a black cat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755650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The dog sat on a mat.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55650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A man went to the moon.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755650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dog is brown.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55650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Tom has a black cat.</a:t>
            </a:r>
          </a:p>
        </p:txBody>
      </p:sp>
    </p:spTree>
    <p:extLst>
      <p:ext uri="{BB962C8B-B14F-4D97-AF65-F5344CB8AC3E}">
        <p14:creationId xmlns:p14="http://schemas.microsoft.com/office/powerpoint/2010/main" val="89518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9" grpId="0" animBg="1"/>
      <p:bldP spid="10" grpId="0" animBg="1"/>
      <p:bldP spid="13" grpId="1" animBg="1"/>
      <p:bldP spid="14" grpId="1" animBg="1"/>
      <p:bldP spid="15" grpId="1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7931152" cy="994306"/>
          </a:xfrm>
        </p:spPr>
        <p:txBody>
          <a:bodyPr/>
          <a:lstStyle/>
          <a:p>
            <a:r>
              <a:rPr lang="en-GB" dirty="0"/>
              <a:t>Getting trickier…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going to London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Add full stops in the right places in these sentences.</a:t>
            </a:r>
          </a:p>
          <a:p>
            <a:pPr algn="ctr"/>
            <a:r>
              <a:rPr lang="en-GB" b="1" dirty="0">
                <a:solidFill>
                  <a:srgbClr val="65186A"/>
                </a:solidFill>
              </a:rPr>
              <a:t>Remember - the end of a sentence.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favourite food is cheese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55649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to read my book in bed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55649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mum told me to tidy my room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755649" y="2311032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going to London.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55649" y="3326959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favourite food is cheese.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755649" y="4342886"/>
            <a:ext cx="7632701" cy="734011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I like to read my book in bed.</a:t>
            </a: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55649" y="5358814"/>
            <a:ext cx="7632701" cy="734011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44000" tIns="144000" rIns="144000" bIns="144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My mum told me to tidy my room.</a:t>
            </a:r>
          </a:p>
        </p:txBody>
      </p:sp>
    </p:spTree>
    <p:extLst>
      <p:ext uri="{BB962C8B-B14F-4D97-AF65-F5344CB8AC3E}">
        <p14:creationId xmlns:p14="http://schemas.microsoft.com/office/powerpoint/2010/main" val="223460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9" grpId="0" animBg="1"/>
      <p:bldP spid="10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7931152" cy="994306"/>
          </a:xfrm>
        </p:spPr>
        <p:txBody>
          <a:bodyPr/>
          <a:lstStyle/>
          <a:p>
            <a:r>
              <a:rPr lang="en-GB" dirty="0"/>
              <a:t>The trickiest…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649" y="2073494"/>
            <a:ext cx="7632701" cy="605908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I fed my dog after school He had chicken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31932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Add full stops in the right places in these sentences.</a:t>
            </a:r>
          </a:p>
          <a:p>
            <a:pPr algn="ctr"/>
            <a:r>
              <a:rPr lang="en-GB" b="1" dirty="0">
                <a:solidFill>
                  <a:srgbClr val="65186A"/>
                </a:solidFill>
              </a:rPr>
              <a:t>Remember - the end of a sentence.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5649" y="2824754"/>
            <a:ext cx="7632701" cy="993706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My brother plays football every Sunday He scores lots of goals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55649" y="3963812"/>
            <a:ext cx="7632701" cy="993706"/>
          </a:xfrm>
          <a:prstGeom prst="roundRect">
            <a:avLst>
              <a:gd name="adj" fmla="val 0"/>
            </a:avLst>
          </a:prstGeom>
          <a:solidFill>
            <a:srgbClr val="CFB6D8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I wish I had a magic lamp I would wish for lots of sunshine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55649" y="5102869"/>
            <a:ext cx="7632701" cy="993706"/>
          </a:xfrm>
          <a:prstGeom prst="roundRect">
            <a:avLst>
              <a:gd name="adj" fmla="val 0"/>
            </a:avLst>
          </a:prstGeom>
          <a:solidFill>
            <a:srgbClr val="A873B0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The pirate followed the treasure map He dug the treasure up and found stacks of gold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755650" y="2078193"/>
            <a:ext cx="7632701" cy="605908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I fed my dog after school. He had chicken.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55650" y="2827103"/>
            <a:ext cx="7632701" cy="993706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My brother plays football every Sunday. He scores lots of goals.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755650" y="3966160"/>
            <a:ext cx="7632701" cy="993706"/>
          </a:xfrm>
          <a:prstGeom prst="roundRect">
            <a:avLst>
              <a:gd name="adj" fmla="val 0"/>
            </a:avLst>
          </a:prstGeom>
          <a:solidFill>
            <a:srgbClr val="CFE09B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I wish I had a magic lamp. I would wish for lots of sunshine.</a:t>
            </a: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55650" y="5099119"/>
            <a:ext cx="7632701" cy="993706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>
            <a:noFill/>
          </a:ln>
        </p:spPr>
        <p:txBody>
          <a:bodyPr vert="horz" wrap="square" lIns="108000" tIns="108000" rIns="108000" bIns="108000" rtlCol="0" anchor="ctr" anchorCtr="1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/>
              <a:t>The pirate followed the treasure map. He dug the treasure up and found stacks of gold.</a:t>
            </a:r>
          </a:p>
        </p:txBody>
      </p:sp>
    </p:spTree>
    <p:extLst>
      <p:ext uri="{BB962C8B-B14F-4D97-AF65-F5344CB8AC3E}">
        <p14:creationId xmlns:p14="http://schemas.microsoft.com/office/powerpoint/2010/main" val="2729017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9" grpId="0" animBg="1"/>
      <p:bldP spid="10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6187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89</TotalTime>
  <Words>456</Words>
  <Application>Microsoft Office PowerPoint</Application>
  <PresentationFormat>On-screen Show (4:3)</PresentationFormat>
  <Paragraphs>60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Twinkl</vt:lpstr>
      <vt:lpstr>Calibri</vt:lpstr>
      <vt:lpstr>Arial</vt:lpstr>
      <vt:lpstr>Sassoon Infant Rg</vt:lpstr>
      <vt:lpstr>Office Theme</vt:lpstr>
      <vt:lpstr>PowerPoint Presentation</vt:lpstr>
      <vt:lpstr>PowerPoint Presentation</vt:lpstr>
      <vt:lpstr>With your talking partner…</vt:lpstr>
      <vt:lpstr>Ending Sentences</vt:lpstr>
      <vt:lpstr>Practise</vt:lpstr>
      <vt:lpstr>Activity</vt:lpstr>
      <vt:lpstr>Now it’s your turn…</vt:lpstr>
      <vt:lpstr>Getting trickier…</vt:lpstr>
      <vt:lpstr>The trickiest…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 Moarcas</dc:creator>
  <cp:lastModifiedBy>home</cp:lastModifiedBy>
  <cp:revision>22</cp:revision>
  <dcterms:created xsi:type="dcterms:W3CDTF">2019-09-24T14:04:11Z</dcterms:created>
  <dcterms:modified xsi:type="dcterms:W3CDTF">2022-02-21T12:40:36Z</dcterms:modified>
</cp:coreProperties>
</file>