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diagrams/quickStyle2.xml" ContentType="application/vnd.openxmlformats-officedocument.drawingml.diagramStyl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1" r:id="rId5"/>
    <p:sldId id="264" r:id="rId6"/>
    <p:sldId id="262" r:id="rId7"/>
    <p:sldId id="259" r:id="rId8"/>
    <p:sldId id="263" r:id="rId9"/>
    <p:sldId id="266"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AF5150-386B-F3DE-CF76-24757D93C9ED}" v="919" dt="2021-01-27T16:16:50.346"/>
    <p1510:client id="{43BD4B14-D179-5E7B-8E3A-007D8DB9101F}" v="54" dt="2021-01-27T14:42:20.282"/>
    <p1510:client id="{52C140BA-D0BA-4E86-9CBC-87B8CEE2D7F8}" v="64" dt="2021-01-27T12:54:22.594"/>
    <p1510:client id="{6094103C-5F7E-2388-F228-7C6DA35F4E00}" v="1473" dt="2021-01-27T14:26:17.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 d="2"/>
          <a:sy n="1" d="2"/>
        </p:scale>
        <p:origin x="-1464" y="-480"/>
      </p:cViewPr>
      <p:guideLst>
        <p:guide orient="horz" pos="2160"/>
        <p:guide pos="384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 Lucas (Morriston Primary School)" userId="S::lucasb3@hwbcymru.net::431b0bf9-8957-45d5-bfa5-3fa31ec08a0c" providerId="AD" clId="Web-{40AF5150-386B-F3DE-CF76-24757D93C9ED}"/>
    <pc:docChg chg="addSld delSld modSld">
      <pc:chgData name="B Lucas (Morriston Primary School)" userId="S::lucasb3@hwbcymru.net::431b0bf9-8957-45d5-bfa5-3fa31ec08a0c" providerId="AD" clId="Web-{40AF5150-386B-F3DE-CF76-24757D93C9ED}" dt="2021-01-27T16:16:50.346" v="667" actId="1076"/>
      <pc:docMkLst>
        <pc:docMk/>
      </pc:docMkLst>
      <pc:sldChg chg="modSp">
        <pc:chgData name="B Lucas (Morriston Primary School)" userId="S::lucasb3@hwbcymru.net::431b0bf9-8957-45d5-bfa5-3fa31ec08a0c" providerId="AD" clId="Web-{40AF5150-386B-F3DE-CF76-24757D93C9ED}" dt="2021-01-27T15:24:04.034" v="372" actId="20577"/>
        <pc:sldMkLst>
          <pc:docMk/>
          <pc:sldMk cId="1145834285" sldId="259"/>
        </pc:sldMkLst>
        <pc:spChg chg="mod">
          <ac:chgData name="B Lucas (Morriston Primary School)" userId="S::lucasb3@hwbcymru.net::431b0bf9-8957-45d5-bfa5-3fa31ec08a0c" providerId="AD" clId="Web-{40AF5150-386B-F3DE-CF76-24757D93C9ED}" dt="2021-01-27T15:22:47.313" v="237" actId="20577"/>
          <ac:spMkLst>
            <pc:docMk/>
            <pc:sldMk cId="1145834285" sldId="259"/>
            <ac:spMk id="7" creationId="{54D786A7-CD6E-4850-A190-BED1C32F1064}"/>
          </ac:spMkLst>
        </pc:spChg>
        <pc:graphicFrameChg chg="modGraphic">
          <ac:chgData name="B Lucas (Morriston Primary School)" userId="S::lucasb3@hwbcymru.net::431b0bf9-8957-45d5-bfa5-3fa31ec08a0c" providerId="AD" clId="Web-{40AF5150-386B-F3DE-CF76-24757D93C9ED}" dt="2021-01-27T15:24:04.034" v="372" actId="20577"/>
          <ac:graphicFrameMkLst>
            <pc:docMk/>
            <pc:sldMk cId="1145834285" sldId="259"/>
            <ac:graphicFrameMk id="9" creationId="{3F2A73A2-8C82-428F-90CB-CD390186BFB7}"/>
          </ac:graphicFrameMkLst>
        </pc:graphicFrameChg>
      </pc:sldChg>
      <pc:sldChg chg="addSp modSp mod setBg">
        <pc:chgData name="B Lucas (Morriston Primary School)" userId="S::lucasb3@hwbcymru.net::431b0bf9-8957-45d5-bfa5-3fa31ec08a0c" providerId="AD" clId="Web-{40AF5150-386B-F3DE-CF76-24757D93C9ED}" dt="2021-01-27T15:00:42.208" v="55" actId="1076"/>
        <pc:sldMkLst>
          <pc:docMk/>
          <pc:sldMk cId="4147333789" sldId="263"/>
        </pc:sldMkLst>
        <pc:spChg chg="mod ord">
          <ac:chgData name="B Lucas (Morriston Primary School)" userId="S::lucasb3@hwbcymru.net::431b0bf9-8957-45d5-bfa5-3fa31ec08a0c" providerId="AD" clId="Web-{40AF5150-386B-F3DE-CF76-24757D93C9ED}" dt="2021-01-27T15:00:06.036" v="39"/>
          <ac:spMkLst>
            <pc:docMk/>
            <pc:sldMk cId="4147333789" sldId="263"/>
            <ac:spMk id="3" creationId="{00C4CBE0-9612-4E61-9534-C13E2623849C}"/>
          </ac:spMkLst>
        </pc:spChg>
        <pc:spChg chg="add mod">
          <ac:chgData name="B Lucas (Morriston Primary School)" userId="S::lucasb3@hwbcymru.net::431b0bf9-8957-45d5-bfa5-3fa31ec08a0c" providerId="AD" clId="Web-{40AF5150-386B-F3DE-CF76-24757D93C9ED}" dt="2021-01-27T15:00:42.208" v="55" actId="1076"/>
          <ac:spMkLst>
            <pc:docMk/>
            <pc:sldMk cId="4147333789" sldId="263"/>
            <ac:spMk id="4" creationId="{6A944CDB-6C5D-4F2F-9DA4-6D21E12F3878}"/>
          </ac:spMkLst>
        </pc:spChg>
        <pc:picChg chg="add mod">
          <ac:chgData name="B Lucas (Morriston Primary School)" userId="S::lucasb3@hwbcymru.net::431b0bf9-8957-45d5-bfa5-3fa31ec08a0c" providerId="AD" clId="Web-{40AF5150-386B-F3DE-CF76-24757D93C9ED}" dt="2021-01-27T15:00:06.036" v="39"/>
          <ac:picMkLst>
            <pc:docMk/>
            <pc:sldMk cId="4147333789" sldId="263"/>
            <ac:picMk id="2" creationId="{270B792C-4DB1-4466-9743-853629726F5A}"/>
          </ac:picMkLst>
        </pc:picChg>
        <pc:picChg chg="mod ord">
          <ac:chgData name="B Lucas (Morriston Primary School)" userId="S::lucasb3@hwbcymru.net::431b0bf9-8957-45d5-bfa5-3fa31ec08a0c" providerId="AD" clId="Web-{40AF5150-386B-F3DE-CF76-24757D93C9ED}" dt="2021-01-27T15:00:06.036" v="39"/>
          <ac:picMkLst>
            <pc:docMk/>
            <pc:sldMk cId="4147333789" sldId="263"/>
            <ac:picMk id="6" creationId="{400B9976-E674-4A53-B752-8B138B07AFEA}"/>
          </ac:picMkLst>
        </pc:picChg>
        <pc:picChg chg="mod ord">
          <ac:chgData name="B Lucas (Morriston Primary School)" userId="S::lucasb3@hwbcymru.net::431b0bf9-8957-45d5-bfa5-3fa31ec08a0c" providerId="AD" clId="Web-{40AF5150-386B-F3DE-CF76-24757D93C9ED}" dt="2021-01-27T15:00:06.036" v="39"/>
          <ac:picMkLst>
            <pc:docMk/>
            <pc:sldMk cId="4147333789" sldId="263"/>
            <ac:picMk id="7" creationId="{AB6BCDD0-1302-4220-8C7A-87CD1469B075}"/>
          </ac:picMkLst>
        </pc:picChg>
      </pc:sldChg>
      <pc:sldChg chg="addSp delSp modSp add del replId">
        <pc:chgData name="B Lucas (Morriston Primary School)" userId="S::lucasb3@hwbcymru.net::431b0bf9-8957-45d5-bfa5-3fa31ec08a0c" providerId="AD" clId="Web-{40AF5150-386B-F3DE-CF76-24757D93C9ED}" dt="2021-01-27T15:21:11.905" v="225"/>
        <pc:sldMkLst>
          <pc:docMk/>
          <pc:sldMk cId="634010933" sldId="265"/>
        </pc:sldMkLst>
        <pc:spChg chg="mod">
          <ac:chgData name="B Lucas (Morriston Primary School)" userId="S::lucasb3@hwbcymru.net::431b0bf9-8957-45d5-bfa5-3fa31ec08a0c" providerId="AD" clId="Web-{40AF5150-386B-F3DE-CF76-24757D93C9ED}" dt="2021-01-27T15:19:50.091" v="224" actId="20577"/>
          <ac:spMkLst>
            <pc:docMk/>
            <pc:sldMk cId="634010933" sldId="265"/>
            <ac:spMk id="4" creationId="{6A944CDB-6C5D-4F2F-9DA4-6D21E12F3878}"/>
          </ac:spMkLst>
        </pc:spChg>
        <pc:spChg chg="add del mod">
          <ac:chgData name="B Lucas (Morriston Primary School)" userId="S::lucasb3@hwbcymru.net::431b0bf9-8957-45d5-bfa5-3fa31ec08a0c" providerId="AD" clId="Web-{40AF5150-386B-F3DE-CF76-24757D93C9ED}" dt="2021-01-27T15:06:59.825" v="105"/>
          <ac:spMkLst>
            <pc:docMk/>
            <pc:sldMk cId="634010933" sldId="265"/>
            <ac:spMk id="5" creationId="{57B9A788-F40A-4F50-AB36-668FB57FDB31}"/>
          </ac:spMkLst>
        </pc:spChg>
        <pc:spChg chg="add del mod">
          <ac:chgData name="B Lucas (Morriston Primary School)" userId="S::lucasb3@hwbcymru.net::431b0bf9-8957-45d5-bfa5-3fa31ec08a0c" providerId="AD" clId="Web-{40AF5150-386B-F3DE-CF76-24757D93C9ED}" dt="2021-01-27T15:06:52.372" v="103"/>
          <ac:spMkLst>
            <pc:docMk/>
            <pc:sldMk cId="634010933" sldId="265"/>
            <ac:spMk id="9" creationId="{31062573-5B29-4D4F-A428-2F1C690A2213}"/>
          </ac:spMkLst>
        </pc:spChg>
        <pc:spChg chg="add del mod">
          <ac:chgData name="B Lucas (Morriston Primary School)" userId="S::lucasb3@hwbcymru.net::431b0bf9-8957-45d5-bfa5-3fa31ec08a0c" providerId="AD" clId="Web-{40AF5150-386B-F3DE-CF76-24757D93C9ED}" dt="2021-01-27T15:19:08.762" v="209"/>
          <ac:spMkLst>
            <pc:docMk/>
            <pc:sldMk cId="634010933" sldId="265"/>
            <ac:spMk id="13" creationId="{8A4ADCA4-2858-42B4-A3C5-9C6CAECC1310}"/>
          </ac:spMkLst>
        </pc:spChg>
        <pc:picChg chg="del">
          <ac:chgData name="B Lucas (Morriston Primary School)" userId="S::lucasb3@hwbcymru.net::431b0bf9-8957-45d5-bfa5-3fa31ec08a0c" providerId="AD" clId="Web-{40AF5150-386B-F3DE-CF76-24757D93C9ED}" dt="2021-01-27T15:01:47.710" v="79"/>
          <ac:picMkLst>
            <pc:docMk/>
            <pc:sldMk cId="634010933" sldId="265"/>
            <ac:picMk id="2" creationId="{270B792C-4DB1-4466-9743-853629726F5A}"/>
          </ac:picMkLst>
        </pc:picChg>
        <pc:picChg chg="del">
          <ac:chgData name="B Lucas (Morriston Primary School)" userId="S::lucasb3@hwbcymru.net::431b0bf9-8957-45d5-bfa5-3fa31ec08a0c" providerId="AD" clId="Web-{40AF5150-386B-F3DE-CF76-24757D93C9ED}" dt="2021-01-27T15:01:51.272" v="81"/>
          <ac:picMkLst>
            <pc:docMk/>
            <pc:sldMk cId="634010933" sldId="265"/>
            <ac:picMk id="6" creationId="{400B9976-E674-4A53-B752-8B138B07AFEA}"/>
          </ac:picMkLst>
        </pc:picChg>
        <pc:picChg chg="del">
          <ac:chgData name="B Lucas (Morriston Primary School)" userId="S::lucasb3@hwbcymru.net::431b0bf9-8957-45d5-bfa5-3fa31ec08a0c" providerId="AD" clId="Web-{40AF5150-386B-F3DE-CF76-24757D93C9ED}" dt="2021-01-27T15:01:49.600" v="80"/>
          <ac:picMkLst>
            <pc:docMk/>
            <pc:sldMk cId="634010933" sldId="265"/>
            <ac:picMk id="7" creationId="{AB6BCDD0-1302-4220-8C7A-87CD1469B075}"/>
          </ac:picMkLst>
        </pc:picChg>
        <pc:picChg chg="add del mod">
          <ac:chgData name="B Lucas (Morriston Primary School)" userId="S::lucasb3@hwbcymru.net::431b0bf9-8957-45d5-bfa5-3fa31ec08a0c" providerId="AD" clId="Web-{40AF5150-386B-F3DE-CF76-24757D93C9ED}" dt="2021-01-27T15:19:06.231" v="208"/>
          <ac:picMkLst>
            <pc:docMk/>
            <pc:sldMk cId="634010933" sldId="265"/>
            <ac:picMk id="8" creationId="{6745403C-A2EF-434B-AAE4-78D46F2CA71F}"/>
          </ac:picMkLst>
        </pc:picChg>
        <pc:picChg chg="add del mod">
          <ac:chgData name="B Lucas (Morriston Primary School)" userId="S::lucasb3@hwbcymru.net::431b0bf9-8957-45d5-bfa5-3fa31ec08a0c" providerId="AD" clId="Web-{40AF5150-386B-F3DE-CF76-24757D93C9ED}" dt="2021-01-27T15:10:59.174" v="113"/>
          <ac:picMkLst>
            <pc:docMk/>
            <pc:sldMk cId="634010933" sldId="265"/>
            <ac:picMk id="11" creationId="{CD0BCE80-EE0C-480F-98E6-D1BB5560E3FF}"/>
          </ac:picMkLst>
        </pc:picChg>
        <pc:picChg chg="add del">
          <ac:chgData name="B Lucas (Morriston Primary School)" userId="S::lucasb3@hwbcymru.net::431b0bf9-8957-45d5-bfa5-3fa31ec08a0c" providerId="AD" clId="Web-{40AF5150-386B-F3DE-CF76-24757D93C9ED}" dt="2021-01-27T15:11:24.268" v="123"/>
          <ac:picMkLst>
            <pc:docMk/>
            <pc:sldMk cId="634010933" sldId="265"/>
            <ac:picMk id="12" creationId="{FD483FA5-E11F-47A2-9B78-C920403B4588}"/>
          </ac:picMkLst>
        </pc:picChg>
        <pc:picChg chg="add mod">
          <ac:chgData name="B Lucas (Morriston Primary School)" userId="S::lucasb3@hwbcymru.net::431b0bf9-8957-45d5-bfa5-3fa31ec08a0c" providerId="AD" clId="Web-{40AF5150-386B-F3DE-CF76-24757D93C9ED}" dt="2021-01-27T15:19:14.559" v="212" actId="1076"/>
          <ac:picMkLst>
            <pc:docMk/>
            <pc:sldMk cId="634010933" sldId="265"/>
            <ac:picMk id="14" creationId="{5AEF4093-9D85-4949-A3AC-A1CD923F977A}"/>
          </ac:picMkLst>
        </pc:picChg>
      </pc:sldChg>
      <pc:sldChg chg="addSp delSp modSp add replId">
        <pc:chgData name="B Lucas (Morriston Primary School)" userId="S::lucasb3@hwbcymru.net::431b0bf9-8957-45d5-bfa5-3fa31ec08a0c" providerId="AD" clId="Web-{40AF5150-386B-F3DE-CF76-24757D93C9ED}" dt="2021-01-27T16:16:50.346" v="667" actId="1076"/>
        <pc:sldMkLst>
          <pc:docMk/>
          <pc:sldMk cId="661776934" sldId="266"/>
        </pc:sldMkLst>
        <pc:spChg chg="mod">
          <ac:chgData name="B Lucas (Morriston Primary School)" userId="S::lucasb3@hwbcymru.net::431b0bf9-8957-45d5-bfa5-3fa31ec08a0c" providerId="AD" clId="Web-{40AF5150-386B-F3DE-CF76-24757D93C9ED}" dt="2021-01-27T16:14:02.603" v="641" actId="1076"/>
          <ac:spMkLst>
            <pc:docMk/>
            <pc:sldMk cId="661776934" sldId="266"/>
            <ac:spMk id="4" creationId="{6A944CDB-6C5D-4F2F-9DA4-6D21E12F3878}"/>
          </ac:spMkLst>
        </pc:spChg>
        <pc:spChg chg="mod">
          <ac:chgData name="B Lucas (Morriston Primary School)" userId="S::lucasb3@hwbcymru.net::431b0bf9-8957-45d5-bfa5-3fa31ec08a0c" providerId="AD" clId="Web-{40AF5150-386B-F3DE-CF76-24757D93C9ED}" dt="2021-01-27T16:15:26.606" v="650" actId="1076"/>
          <ac:spMkLst>
            <pc:docMk/>
            <pc:sldMk cId="661776934" sldId="266"/>
            <ac:spMk id="13" creationId="{8A4ADCA4-2858-42B4-A3C5-9C6CAECC1310}"/>
          </ac:spMkLst>
        </pc:spChg>
        <pc:picChg chg="add del mod">
          <ac:chgData name="B Lucas (Morriston Primary School)" userId="S::lucasb3@hwbcymru.net::431b0bf9-8957-45d5-bfa5-3fa31ec08a0c" providerId="AD" clId="Web-{40AF5150-386B-F3DE-CF76-24757D93C9ED}" dt="2021-01-27T16:13:43.322" v="636"/>
          <ac:picMkLst>
            <pc:docMk/>
            <pc:sldMk cId="661776934" sldId="266"/>
            <ac:picMk id="2" creationId="{05C62519-51FF-49F8-89F4-044B9D80D5CD}"/>
          </ac:picMkLst>
        </pc:picChg>
        <pc:picChg chg="add mod">
          <ac:chgData name="B Lucas (Morriston Primary School)" userId="S::lucasb3@hwbcymru.net::431b0bf9-8957-45d5-bfa5-3fa31ec08a0c" providerId="AD" clId="Web-{40AF5150-386B-F3DE-CF76-24757D93C9ED}" dt="2021-01-27T16:16:40.159" v="663" actId="1076"/>
          <ac:picMkLst>
            <pc:docMk/>
            <pc:sldMk cId="661776934" sldId="266"/>
            <ac:picMk id="5" creationId="{D6B6D2C3-5F60-43CE-81FF-CC09B8B865A3}"/>
          </ac:picMkLst>
        </pc:picChg>
        <pc:picChg chg="add mod">
          <ac:chgData name="B Lucas (Morriston Primary School)" userId="S::lucasb3@hwbcymru.net::431b0bf9-8957-45d5-bfa5-3fa31ec08a0c" providerId="AD" clId="Web-{40AF5150-386B-F3DE-CF76-24757D93C9ED}" dt="2021-01-27T16:16:50.346" v="667" actId="1076"/>
          <ac:picMkLst>
            <pc:docMk/>
            <pc:sldMk cId="661776934" sldId="266"/>
            <ac:picMk id="7" creationId="{4C4CD46A-9E4D-42FD-A37B-E7FBA7C7541D}"/>
          </ac:picMkLst>
        </pc:picChg>
        <pc:picChg chg="mod">
          <ac:chgData name="B Lucas (Morriston Primary School)" userId="S::lucasb3@hwbcymru.net::431b0bf9-8957-45d5-bfa5-3fa31ec08a0c" providerId="AD" clId="Web-{40AF5150-386B-F3DE-CF76-24757D93C9ED}" dt="2021-01-27T16:15:30.199" v="651" actId="1076"/>
          <ac:picMkLst>
            <pc:docMk/>
            <pc:sldMk cId="661776934" sldId="266"/>
            <ac:picMk id="8" creationId="{6745403C-A2EF-434B-AAE4-78D46F2CA71F}"/>
          </ac:picMkLst>
        </pc:picChg>
      </pc:sldChg>
      <pc:sldChg chg="addSp delSp modSp add mod replId setClrOvrMap">
        <pc:chgData name="B Lucas (Morriston Primary School)" userId="S::lucasb3@hwbcymru.net::431b0bf9-8957-45d5-bfa5-3fa31ec08a0c" providerId="AD" clId="Web-{40AF5150-386B-F3DE-CF76-24757D93C9ED}" dt="2021-01-27T16:13:12.696" v="628" actId="1076"/>
        <pc:sldMkLst>
          <pc:docMk/>
          <pc:sldMk cId="738408916" sldId="267"/>
        </pc:sldMkLst>
        <pc:spChg chg="ord">
          <ac:chgData name="B Lucas (Morriston Primary School)" userId="S::lucasb3@hwbcymru.net::431b0bf9-8957-45d5-bfa5-3fa31ec08a0c" providerId="AD" clId="Web-{40AF5150-386B-F3DE-CF76-24757D93C9ED}" dt="2021-01-27T16:12:53.086" v="626"/>
          <ac:spMkLst>
            <pc:docMk/>
            <pc:sldMk cId="738408916" sldId="267"/>
            <ac:spMk id="3" creationId="{00C4CBE0-9612-4E61-9534-C13E2623849C}"/>
          </ac:spMkLst>
        </pc:spChg>
        <pc:spChg chg="mod">
          <ac:chgData name="B Lucas (Morriston Primary School)" userId="S::lucasb3@hwbcymru.net::431b0bf9-8957-45d5-bfa5-3fa31ec08a0c" providerId="AD" clId="Web-{40AF5150-386B-F3DE-CF76-24757D93C9ED}" dt="2021-01-27T16:12:53.086" v="626"/>
          <ac:spMkLst>
            <pc:docMk/>
            <pc:sldMk cId="738408916" sldId="267"/>
            <ac:spMk id="4" creationId="{6A944CDB-6C5D-4F2F-9DA4-6D21E12F3878}"/>
          </ac:spMkLst>
        </pc:spChg>
        <pc:spChg chg="add del">
          <ac:chgData name="B Lucas (Morriston Primary School)" userId="S::lucasb3@hwbcymru.net::431b0bf9-8957-45d5-bfa5-3fa31ec08a0c" providerId="AD" clId="Web-{40AF5150-386B-F3DE-CF76-24757D93C9ED}" dt="2021-01-27T16:10:55.708" v="504"/>
          <ac:spMkLst>
            <pc:docMk/>
            <pc:sldMk cId="738408916" sldId="267"/>
            <ac:spMk id="9" creationId="{1C1AC559-343E-47FE-AF1B-9CB5C623B009}"/>
          </ac:spMkLst>
        </pc:spChg>
        <pc:spChg chg="add mod ord">
          <ac:chgData name="B Lucas (Morriston Primary School)" userId="S::lucasb3@hwbcymru.net::431b0bf9-8957-45d5-bfa5-3fa31ec08a0c" providerId="AD" clId="Web-{40AF5150-386B-F3DE-CF76-24757D93C9ED}" dt="2021-01-27T16:12:53.086" v="626"/>
          <ac:spMkLst>
            <pc:docMk/>
            <pc:sldMk cId="738408916" sldId="267"/>
            <ac:spMk id="10" creationId="{CB733AAE-0E9D-4EAC-A597-7319F60896B2}"/>
          </ac:spMkLst>
        </pc:spChg>
        <pc:spChg chg="del">
          <ac:chgData name="B Lucas (Morriston Primary School)" userId="S::lucasb3@hwbcymru.net::431b0bf9-8957-45d5-bfa5-3fa31ec08a0c" providerId="AD" clId="Web-{40AF5150-386B-F3DE-CF76-24757D93C9ED}" dt="2021-01-27T15:24:43.128" v="383"/>
          <ac:spMkLst>
            <pc:docMk/>
            <pc:sldMk cId="738408916" sldId="267"/>
            <ac:spMk id="13" creationId="{8A4ADCA4-2858-42B4-A3C5-9C6CAECC1310}"/>
          </ac:spMkLst>
        </pc:spChg>
        <pc:spChg chg="add">
          <ac:chgData name="B Lucas (Morriston Primary School)" userId="S::lucasb3@hwbcymru.net::431b0bf9-8957-45d5-bfa5-3fa31ec08a0c" providerId="AD" clId="Web-{40AF5150-386B-F3DE-CF76-24757D93C9ED}" dt="2021-01-27T16:12:53.086" v="626"/>
          <ac:spMkLst>
            <pc:docMk/>
            <pc:sldMk cId="738408916" sldId="267"/>
            <ac:spMk id="27" creationId="{F9CBB306-8362-4E9F-8E8F-724CB89A5365}"/>
          </ac:spMkLst>
        </pc:spChg>
        <pc:spChg chg="add">
          <ac:chgData name="B Lucas (Morriston Primary School)" userId="S::lucasb3@hwbcymru.net::431b0bf9-8957-45d5-bfa5-3fa31ec08a0c" providerId="AD" clId="Web-{40AF5150-386B-F3DE-CF76-24757D93C9ED}" dt="2021-01-27T16:12:53.086" v="626"/>
          <ac:spMkLst>
            <pc:docMk/>
            <pc:sldMk cId="738408916" sldId="267"/>
            <ac:spMk id="29" creationId="{F19F8C88-9B7E-4596-8D09-DF90F41CA9EB}"/>
          </ac:spMkLst>
        </pc:spChg>
        <pc:spChg chg="add">
          <ac:chgData name="B Lucas (Morriston Primary School)" userId="S::lucasb3@hwbcymru.net::431b0bf9-8957-45d5-bfa5-3fa31ec08a0c" providerId="AD" clId="Web-{40AF5150-386B-F3DE-CF76-24757D93C9ED}" dt="2021-01-27T16:12:53.086" v="626"/>
          <ac:spMkLst>
            <pc:docMk/>
            <pc:sldMk cId="738408916" sldId="267"/>
            <ac:spMk id="31" creationId="{CDFCE3EB-D8EE-4ECA-9D06-6979FD3555DC}"/>
          </ac:spMkLst>
        </pc:spChg>
        <pc:spChg chg="add">
          <ac:chgData name="B Lucas (Morriston Primary School)" userId="S::lucasb3@hwbcymru.net::431b0bf9-8957-45d5-bfa5-3fa31ec08a0c" providerId="AD" clId="Web-{40AF5150-386B-F3DE-CF76-24757D93C9ED}" dt="2021-01-27T16:12:53.086" v="626"/>
          <ac:spMkLst>
            <pc:docMk/>
            <pc:sldMk cId="738408916" sldId="267"/>
            <ac:spMk id="33" creationId="{2C020F0B-C1D1-4E35-8674-2F6D2EB48867}"/>
          </ac:spMkLst>
        </pc:spChg>
        <pc:spChg chg="add">
          <ac:chgData name="B Lucas (Morriston Primary School)" userId="S::lucasb3@hwbcymru.net::431b0bf9-8957-45d5-bfa5-3fa31ec08a0c" providerId="AD" clId="Web-{40AF5150-386B-F3DE-CF76-24757D93C9ED}" dt="2021-01-27T16:12:53.086" v="626"/>
          <ac:spMkLst>
            <pc:docMk/>
            <pc:sldMk cId="738408916" sldId="267"/>
            <ac:spMk id="35" creationId="{45A9F879-5728-4241-84BE-EBFBB9D63DBC}"/>
          </ac:spMkLst>
        </pc:spChg>
        <pc:spChg chg="add">
          <ac:chgData name="B Lucas (Morriston Primary School)" userId="S::lucasb3@hwbcymru.net::431b0bf9-8957-45d5-bfa5-3fa31ec08a0c" providerId="AD" clId="Web-{40AF5150-386B-F3DE-CF76-24757D93C9ED}" dt="2021-01-27T16:12:53.086" v="626"/>
          <ac:spMkLst>
            <pc:docMk/>
            <pc:sldMk cId="738408916" sldId="267"/>
            <ac:spMk id="41" creationId="{0F30D126-B32B-40C9-84A3-C2FAD3B515F6}"/>
          </ac:spMkLst>
        </pc:spChg>
        <pc:grpChg chg="add">
          <ac:chgData name="B Lucas (Morriston Primary School)" userId="S::lucasb3@hwbcymru.net::431b0bf9-8957-45d5-bfa5-3fa31ec08a0c" providerId="AD" clId="Web-{40AF5150-386B-F3DE-CF76-24757D93C9ED}" dt="2021-01-27T16:12:53.086" v="626"/>
          <ac:grpSpMkLst>
            <pc:docMk/>
            <pc:sldMk cId="738408916" sldId="267"/>
            <ac:grpSpMk id="15" creationId="{02FF0CD5-01EA-414C-9FBA-91289523E975}"/>
          </ac:grpSpMkLst>
        </pc:grpChg>
        <pc:picChg chg="del">
          <ac:chgData name="B Lucas (Morriston Primary School)" userId="S::lucasb3@hwbcymru.net::431b0bf9-8957-45d5-bfa5-3fa31ec08a0c" providerId="AD" clId="Web-{40AF5150-386B-F3DE-CF76-24757D93C9ED}" dt="2021-01-27T15:24:39.784" v="382"/>
          <ac:picMkLst>
            <pc:docMk/>
            <pc:sldMk cId="738408916" sldId="267"/>
            <ac:picMk id="2" creationId="{05C62519-51FF-49F8-89F4-044B9D80D5CD}"/>
          </ac:picMkLst>
        </pc:picChg>
        <pc:picChg chg="add del mod">
          <ac:chgData name="B Lucas (Morriston Primary School)" userId="S::lucasb3@hwbcymru.net::431b0bf9-8957-45d5-bfa5-3fa31ec08a0c" providerId="AD" clId="Web-{40AF5150-386B-F3DE-CF76-24757D93C9ED}" dt="2021-01-27T15:59:46.409" v="395"/>
          <ac:picMkLst>
            <pc:docMk/>
            <pc:sldMk cId="738408916" sldId="267"/>
            <ac:picMk id="2" creationId="{1027D23B-048D-4831-8012-8EEF7E0AB4BA}"/>
          </ac:picMkLst>
        </pc:picChg>
        <pc:picChg chg="add mod ord">
          <ac:chgData name="B Lucas (Morriston Primary School)" userId="S::lucasb3@hwbcymru.net::431b0bf9-8957-45d5-bfa5-3fa31ec08a0c" providerId="AD" clId="Web-{40AF5150-386B-F3DE-CF76-24757D93C9ED}" dt="2021-01-27T16:13:12.696" v="628" actId="1076"/>
          <ac:picMkLst>
            <pc:docMk/>
            <pc:sldMk cId="738408916" sldId="267"/>
            <ac:picMk id="5" creationId="{97AE7A10-4CA7-4CF8-9635-E3FB260AA765}"/>
          </ac:picMkLst>
        </pc:picChg>
        <pc:picChg chg="add mod">
          <ac:chgData name="B Lucas (Morriston Primary School)" userId="S::lucasb3@hwbcymru.net::431b0bf9-8957-45d5-bfa5-3fa31ec08a0c" providerId="AD" clId="Web-{40AF5150-386B-F3DE-CF76-24757D93C9ED}" dt="2021-01-27T16:12:53.086" v="626"/>
          <ac:picMkLst>
            <pc:docMk/>
            <pc:sldMk cId="738408916" sldId="267"/>
            <ac:picMk id="6" creationId="{04659A05-D34A-4175-AA36-024DFC6E2AA1}"/>
          </ac:picMkLst>
        </pc:picChg>
        <pc:picChg chg="add mod">
          <ac:chgData name="B Lucas (Morriston Primary School)" userId="S::lucasb3@hwbcymru.net::431b0bf9-8957-45d5-bfa5-3fa31ec08a0c" providerId="AD" clId="Web-{40AF5150-386B-F3DE-CF76-24757D93C9ED}" dt="2021-01-27T16:12:53.086" v="626"/>
          <ac:picMkLst>
            <pc:docMk/>
            <pc:sldMk cId="738408916" sldId="267"/>
            <ac:picMk id="7" creationId="{35BC0FA0-AA3C-4317-B252-433110C76BBC}"/>
          </ac:picMkLst>
        </pc:picChg>
        <pc:picChg chg="del">
          <ac:chgData name="B Lucas (Morriston Primary School)" userId="S::lucasb3@hwbcymru.net::431b0bf9-8957-45d5-bfa5-3fa31ec08a0c" providerId="AD" clId="Web-{40AF5150-386B-F3DE-CF76-24757D93C9ED}" dt="2021-01-27T15:24:35.800" v="380"/>
          <ac:picMkLst>
            <pc:docMk/>
            <pc:sldMk cId="738408916" sldId="267"/>
            <ac:picMk id="7" creationId="{4C4CD46A-9E4D-42FD-A37B-E7FBA7C7541D}"/>
          </ac:picMkLst>
        </pc:picChg>
        <pc:picChg chg="add mod ord">
          <ac:chgData name="B Lucas (Morriston Primary School)" userId="S::lucasb3@hwbcymru.net::431b0bf9-8957-45d5-bfa5-3fa31ec08a0c" providerId="AD" clId="Web-{40AF5150-386B-F3DE-CF76-24757D93C9ED}" dt="2021-01-27T16:12:53.086" v="626"/>
          <ac:picMkLst>
            <pc:docMk/>
            <pc:sldMk cId="738408916" sldId="267"/>
            <ac:picMk id="8" creationId="{19D6961A-97F0-4BA8-A179-9C63ABCD02B8}"/>
          </ac:picMkLst>
        </pc:picChg>
        <pc:picChg chg="del">
          <ac:chgData name="B Lucas (Morriston Primary School)" userId="S::lucasb3@hwbcymru.net::431b0bf9-8957-45d5-bfa5-3fa31ec08a0c" providerId="AD" clId="Web-{40AF5150-386B-F3DE-CF76-24757D93C9ED}" dt="2021-01-27T15:24:38.065" v="381"/>
          <ac:picMkLst>
            <pc:docMk/>
            <pc:sldMk cId="738408916" sldId="267"/>
            <ac:picMk id="8" creationId="{6745403C-A2EF-434B-AAE4-78D46F2CA71F}"/>
          </ac:picMkLst>
        </pc:picChg>
        <pc:cxnChg chg="add">
          <ac:chgData name="B Lucas (Morriston Primary School)" userId="S::lucasb3@hwbcymru.net::431b0bf9-8957-45d5-bfa5-3fa31ec08a0c" providerId="AD" clId="Web-{40AF5150-386B-F3DE-CF76-24757D93C9ED}" dt="2021-01-27T16:12:53.086" v="626"/>
          <ac:cxnSpMkLst>
            <pc:docMk/>
            <pc:sldMk cId="738408916" sldId="267"/>
            <ac:cxnSpMk id="37" creationId="{72424A02-0F86-4C43-9C35-0E2266515538}"/>
          </ac:cxnSpMkLst>
        </pc:cxnChg>
        <pc:cxnChg chg="add">
          <ac:chgData name="B Lucas (Morriston Primary School)" userId="S::lucasb3@hwbcymru.net::431b0bf9-8957-45d5-bfa5-3fa31ec08a0c" providerId="AD" clId="Web-{40AF5150-386B-F3DE-CF76-24757D93C9ED}" dt="2021-01-27T16:12:53.086" v="626"/>
          <ac:cxnSpMkLst>
            <pc:docMk/>
            <pc:sldMk cId="738408916" sldId="267"/>
            <ac:cxnSpMk id="39" creationId="{375B55B4-9E05-4924-946C-92CE670DF635}"/>
          </ac:cxnSpMkLst>
        </pc:cxnChg>
      </pc:sldChg>
    </pc:docChg>
  </pc:docChgLst>
  <pc:docChgLst>
    <pc:chgData name="B Lucas (Morriston Primary School)" userId="S::lucasb3@hwbcymru.net::431b0bf9-8957-45d5-bfa5-3fa31ec08a0c" providerId="AD" clId="Web-{52C140BA-D0BA-4E86-9CBC-87B8CEE2D7F8}"/>
    <pc:docChg chg="addSld modSld">
      <pc:chgData name="B Lucas (Morriston Primary School)" userId="S::lucasb3@hwbcymru.net::431b0bf9-8957-45d5-bfa5-3fa31ec08a0c" providerId="AD" clId="Web-{52C140BA-D0BA-4E86-9CBC-87B8CEE2D7F8}" dt="2021-01-27T12:54:22.594" v="60"/>
      <pc:docMkLst>
        <pc:docMk/>
      </pc:docMkLst>
      <pc:sldChg chg="delSp modSp">
        <pc:chgData name="B Lucas (Morriston Primary School)" userId="S::lucasb3@hwbcymru.net::431b0bf9-8957-45d5-bfa5-3fa31ec08a0c" providerId="AD" clId="Web-{52C140BA-D0BA-4E86-9CBC-87B8CEE2D7F8}" dt="2021-01-27T11:58:15.862" v="18"/>
        <pc:sldMkLst>
          <pc:docMk/>
          <pc:sldMk cId="521040635" sldId="256"/>
        </pc:sldMkLst>
        <pc:spChg chg="mod">
          <ac:chgData name="B Lucas (Morriston Primary School)" userId="S::lucasb3@hwbcymru.net::431b0bf9-8957-45d5-bfa5-3fa31ec08a0c" providerId="AD" clId="Web-{52C140BA-D0BA-4E86-9CBC-87B8CEE2D7F8}" dt="2021-01-27T11:58:12.518" v="17" actId="20577"/>
          <ac:spMkLst>
            <pc:docMk/>
            <pc:sldMk cId="521040635" sldId="256"/>
            <ac:spMk id="2" creationId="{00000000-0000-0000-0000-000000000000}"/>
          </ac:spMkLst>
        </pc:spChg>
        <pc:spChg chg="del">
          <ac:chgData name="B Lucas (Morriston Primary School)" userId="S::lucasb3@hwbcymru.net::431b0bf9-8957-45d5-bfa5-3fa31ec08a0c" providerId="AD" clId="Web-{52C140BA-D0BA-4E86-9CBC-87B8CEE2D7F8}" dt="2021-01-27T11:58:15.862" v="18"/>
          <ac:spMkLst>
            <pc:docMk/>
            <pc:sldMk cId="521040635" sldId="256"/>
            <ac:spMk id="3" creationId="{00000000-0000-0000-0000-000000000000}"/>
          </ac:spMkLst>
        </pc:spChg>
      </pc:sldChg>
      <pc:sldChg chg="modSp add replId">
        <pc:chgData name="B Lucas (Morriston Primary School)" userId="S::lucasb3@hwbcymru.net::431b0bf9-8957-45d5-bfa5-3fa31ec08a0c" providerId="AD" clId="Web-{52C140BA-D0BA-4E86-9CBC-87B8CEE2D7F8}" dt="2021-01-27T12:17:49.685" v="55" actId="20577"/>
        <pc:sldMkLst>
          <pc:docMk/>
          <pc:sldMk cId="523069379" sldId="257"/>
        </pc:sldMkLst>
        <pc:spChg chg="mod">
          <ac:chgData name="B Lucas (Morriston Primary School)" userId="S::lucasb3@hwbcymru.net::431b0bf9-8957-45d5-bfa5-3fa31ec08a0c" providerId="AD" clId="Web-{52C140BA-D0BA-4E86-9CBC-87B8CEE2D7F8}" dt="2021-01-27T12:17:49.685" v="55" actId="20577"/>
          <ac:spMkLst>
            <pc:docMk/>
            <pc:sldMk cId="523069379" sldId="257"/>
            <ac:spMk id="2" creationId="{00000000-0000-0000-0000-000000000000}"/>
          </ac:spMkLst>
        </pc:spChg>
      </pc:sldChg>
      <pc:sldChg chg="addSp delSp modSp add replId">
        <pc:chgData name="B Lucas (Morriston Primary School)" userId="S::lucasb3@hwbcymru.net::431b0bf9-8957-45d5-bfa5-3fa31ec08a0c" providerId="AD" clId="Web-{52C140BA-D0BA-4E86-9CBC-87B8CEE2D7F8}" dt="2021-01-27T12:54:22.594" v="60"/>
        <pc:sldMkLst>
          <pc:docMk/>
          <pc:sldMk cId="2621247861" sldId="258"/>
        </pc:sldMkLst>
        <pc:spChg chg="del">
          <ac:chgData name="B Lucas (Morriston Primary School)" userId="S::lucasb3@hwbcymru.net::431b0bf9-8957-45d5-bfa5-3fa31ec08a0c" providerId="AD" clId="Web-{52C140BA-D0BA-4E86-9CBC-87B8CEE2D7F8}" dt="2021-01-27T12:53:48.484" v="56"/>
          <ac:spMkLst>
            <pc:docMk/>
            <pc:sldMk cId="2621247861" sldId="258"/>
            <ac:spMk id="2" creationId="{00000000-0000-0000-0000-000000000000}"/>
          </ac:spMkLst>
        </pc:spChg>
        <pc:spChg chg="add del mod">
          <ac:chgData name="B Lucas (Morriston Primary School)" userId="S::lucasb3@hwbcymru.net::431b0bf9-8957-45d5-bfa5-3fa31ec08a0c" providerId="AD" clId="Web-{52C140BA-D0BA-4E86-9CBC-87B8CEE2D7F8}" dt="2021-01-27T12:54:22.594" v="60"/>
          <ac:spMkLst>
            <pc:docMk/>
            <pc:sldMk cId="2621247861" sldId="258"/>
            <ac:spMk id="4" creationId="{057C3B83-3FC9-4D29-9B8F-8F46291004F9}"/>
          </ac:spMkLst>
        </pc:spChg>
        <pc:picChg chg="add mod">
          <ac:chgData name="B Lucas (Morriston Primary School)" userId="S::lucasb3@hwbcymru.net::431b0bf9-8957-45d5-bfa5-3fa31ec08a0c" providerId="AD" clId="Web-{52C140BA-D0BA-4E86-9CBC-87B8CEE2D7F8}" dt="2021-01-27T12:54:19.938" v="57"/>
          <ac:picMkLst>
            <pc:docMk/>
            <pc:sldMk cId="2621247861" sldId="258"/>
            <ac:picMk id="5" creationId="{7FD5603D-371E-46E5-BA28-F25AF691C81B}"/>
          </ac:picMkLst>
        </pc:picChg>
        <pc:picChg chg="add mod">
          <ac:chgData name="B Lucas (Morriston Primary School)" userId="S::lucasb3@hwbcymru.net::431b0bf9-8957-45d5-bfa5-3fa31ec08a0c" providerId="AD" clId="Web-{52C140BA-D0BA-4E86-9CBC-87B8CEE2D7F8}" dt="2021-01-27T12:54:20.172" v="58"/>
          <ac:picMkLst>
            <pc:docMk/>
            <pc:sldMk cId="2621247861" sldId="258"/>
            <ac:picMk id="6" creationId="{DD0884DF-DB42-4CBF-B35A-784D5EED7812}"/>
          </ac:picMkLst>
        </pc:picChg>
        <pc:picChg chg="add mod">
          <ac:chgData name="B Lucas (Morriston Primary School)" userId="S::lucasb3@hwbcymru.net::431b0bf9-8957-45d5-bfa5-3fa31ec08a0c" providerId="AD" clId="Web-{52C140BA-D0BA-4E86-9CBC-87B8CEE2D7F8}" dt="2021-01-27T12:54:20.313" v="59"/>
          <ac:picMkLst>
            <pc:docMk/>
            <pc:sldMk cId="2621247861" sldId="258"/>
            <ac:picMk id="7" creationId="{4956786F-2140-4CD7-96BC-6FB4FAFBE1ED}"/>
          </ac:picMkLst>
        </pc:picChg>
      </pc:sldChg>
      <pc:sldChg chg="add replId">
        <pc:chgData name="B Lucas (Morriston Primary School)" userId="S::lucasb3@hwbcymru.net::431b0bf9-8957-45d5-bfa5-3fa31ec08a0c" providerId="AD" clId="Web-{52C140BA-D0BA-4E86-9CBC-87B8CEE2D7F8}" dt="2021-01-27T11:58:34.190" v="21"/>
        <pc:sldMkLst>
          <pc:docMk/>
          <pc:sldMk cId="1145834285" sldId="259"/>
        </pc:sldMkLst>
      </pc:sldChg>
      <pc:sldChg chg="add replId">
        <pc:chgData name="B Lucas (Morriston Primary School)" userId="S::lucasb3@hwbcymru.net::431b0bf9-8957-45d5-bfa5-3fa31ec08a0c" providerId="AD" clId="Web-{52C140BA-D0BA-4E86-9CBC-87B8CEE2D7F8}" dt="2021-01-27T11:58:36.878" v="22"/>
        <pc:sldMkLst>
          <pc:docMk/>
          <pc:sldMk cId="4278730382" sldId="260"/>
        </pc:sldMkLst>
      </pc:sldChg>
    </pc:docChg>
  </pc:docChgLst>
  <pc:docChgLst>
    <pc:chgData name="B Lucas (Morriston Primary School)" userId="S::lucasb3@hwbcymru.net::431b0bf9-8957-45d5-bfa5-3fa31ec08a0c" providerId="AD" clId="Web-{43BD4B14-D179-5E7B-8E3A-007D8DB9101F}"/>
    <pc:docChg chg="modSld">
      <pc:chgData name="B Lucas (Morriston Primary School)" userId="S::lucasb3@hwbcymru.net::431b0bf9-8957-45d5-bfa5-3fa31ec08a0c" providerId="AD" clId="Web-{43BD4B14-D179-5E7B-8E3A-007D8DB9101F}" dt="2021-01-27T14:42:20.282" v="50" actId="1076"/>
      <pc:docMkLst>
        <pc:docMk/>
      </pc:docMkLst>
      <pc:sldChg chg="modSp">
        <pc:chgData name="B Lucas (Morriston Primary School)" userId="S::lucasb3@hwbcymru.net::431b0bf9-8957-45d5-bfa5-3fa31ec08a0c" providerId="AD" clId="Web-{43BD4B14-D179-5E7B-8E3A-007D8DB9101F}" dt="2021-01-27T14:34:05.975" v="2" actId="20577"/>
        <pc:sldMkLst>
          <pc:docMk/>
          <pc:sldMk cId="1200316626" sldId="262"/>
        </pc:sldMkLst>
        <pc:spChg chg="mod">
          <ac:chgData name="B Lucas (Morriston Primary School)" userId="S::lucasb3@hwbcymru.net::431b0bf9-8957-45d5-bfa5-3fa31ec08a0c" providerId="AD" clId="Web-{43BD4B14-D179-5E7B-8E3A-007D8DB9101F}" dt="2021-01-27T14:34:05.975" v="2" actId="20577"/>
          <ac:spMkLst>
            <pc:docMk/>
            <pc:sldMk cId="1200316626" sldId="262"/>
            <ac:spMk id="5" creationId="{DE7E70EE-2429-4693-863D-8465E290C2C1}"/>
          </ac:spMkLst>
        </pc:spChg>
      </pc:sldChg>
      <pc:sldChg chg="addSp delSp modSp">
        <pc:chgData name="B Lucas (Morriston Primary School)" userId="S::lucasb3@hwbcymru.net::431b0bf9-8957-45d5-bfa5-3fa31ec08a0c" providerId="AD" clId="Web-{43BD4B14-D179-5E7B-8E3A-007D8DB9101F}" dt="2021-01-27T14:42:20.282" v="50" actId="1076"/>
        <pc:sldMkLst>
          <pc:docMk/>
          <pc:sldMk cId="4147333789" sldId="263"/>
        </pc:sldMkLst>
        <pc:spChg chg="del mod">
          <ac:chgData name="B Lucas (Morriston Primary School)" userId="S::lucasb3@hwbcymru.net::431b0bf9-8957-45d5-bfa5-3fa31ec08a0c" providerId="AD" clId="Web-{43BD4B14-D179-5E7B-8E3A-007D8DB9101F}" dt="2021-01-27T14:34:27.741" v="4"/>
          <ac:spMkLst>
            <pc:docMk/>
            <pc:sldMk cId="4147333789" sldId="263"/>
            <ac:spMk id="4" creationId="{4A07D434-1E0D-4114-A42D-3214F2F3E6F6}"/>
          </ac:spMkLst>
        </pc:spChg>
        <pc:spChg chg="add del mod">
          <ac:chgData name="B Lucas (Morriston Primary School)" userId="S::lucasb3@hwbcymru.net::431b0bf9-8957-45d5-bfa5-3fa31ec08a0c" providerId="AD" clId="Web-{43BD4B14-D179-5E7B-8E3A-007D8DB9101F}" dt="2021-01-27T14:36:00.446" v="8"/>
          <ac:spMkLst>
            <pc:docMk/>
            <pc:sldMk cId="4147333789" sldId="263"/>
            <ac:spMk id="5" creationId="{D8D021F9-6EAC-4709-9266-E98AC089E3FA}"/>
          </ac:spMkLst>
        </pc:spChg>
        <pc:picChg chg="add mod">
          <ac:chgData name="B Lucas (Morriston Primary School)" userId="S::lucasb3@hwbcymru.net::431b0bf9-8957-45d5-bfa5-3fa31ec08a0c" providerId="AD" clId="Web-{43BD4B14-D179-5E7B-8E3A-007D8DB9101F}" dt="2021-01-27T14:42:05.532" v="42" actId="1076"/>
          <ac:picMkLst>
            <pc:docMk/>
            <pc:sldMk cId="4147333789" sldId="263"/>
            <ac:picMk id="6" creationId="{400B9976-E674-4A53-B752-8B138B07AFEA}"/>
          </ac:picMkLst>
        </pc:picChg>
        <pc:picChg chg="add mod">
          <ac:chgData name="B Lucas (Morriston Primary School)" userId="S::lucasb3@hwbcymru.net::431b0bf9-8957-45d5-bfa5-3fa31ec08a0c" providerId="AD" clId="Web-{43BD4B14-D179-5E7B-8E3A-007D8DB9101F}" dt="2021-01-27T14:42:20.282" v="50" actId="1076"/>
          <ac:picMkLst>
            <pc:docMk/>
            <pc:sldMk cId="4147333789" sldId="263"/>
            <ac:picMk id="7" creationId="{AB6BCDD0-1302-4220-8C7A-87CD1469B075}"/>
          </ac:picMkLst>
        </pc:picChg>
      </pc:sldChg>
    </pc:docChg>
  </pc:docChgLst>
  <pc:docChgLst>
    <pc:chgData name="B Lucas (Morriston Primary School)" userId="S::lucasb3@hwbcymru.net::431b0bf9-8957-45d5-bfa5-3fa31ec08a0c" providerId="AD" clId="Web-{6094103C-5F7E-2388-F228-7C6DA35F4E00}"/>
    <pc:docChg chg="addSld delSld modSld">
      <pc:chgData name="B Lucas (Morriston Primary School)" userId="S::lucasb3@hwbcymru.net::431b0bf9-8957-45d5-bfa5-3fa31ec08a0c" providerId="AD" clId="Web-{6094103C-5F7E-2388-F228-7C6DA35F4E00}" dt="2021-01-27T14:26:57.797" v="907"/>
      <pc:docMkLst>
        <pc:docMk/>
      </pc:docMkLst>
      <pc:sldChg chg="addSp delSp modSp mod setBg">
        <pc:chgData name="B Lucas (Morriston Primary School)" userId="S::lucasb3@hwbcymru.net::431b0bf9-8957-45d5-bfa5-3fa31ec08a0c" providerId="AD" clId="Web-{6094103C-5F7E-2388-F228-7C6DA35F4E00}" dt="2021-01-27T14:23:59.568" v="847" actId="20577"/>
        <pc:sldMkLst>
          <pc:docMk/>
          <pc:sldMk cId="523069379" sldId="257"/>
        </pc:sldMkLst>
        <pc:spChg chg="del mod">
          <ac:chgData name="B Lucas (Morriston Primary School)" userId="S::lucasb3@hwbcymru.net::431b0bf9-8957-45d5-bfa5-3fa31ec08a0c" providerId="AD" clId="Web-{6094103C-5F7E-2388-F228-7C6DA35F4E00}" dt="2021-01-27T13:02:55.137" v="39"/>
          <ac:spMkLst>
            <pc:docMk/>
            <pc:sldMk cId="523069379" sldId="257"/>
            <ac:spMk id="2" creationId="{00000000-0000-0000-0000-000000000000}"/>
          </ac:spMkLst>
        </pc:spChg>
        <pc:spChg chg="add mod">
          <ac:chgData name="B Lucas (Morriston Primary School)" userId="S::lucasb3@hwbcymru.net::431b0bf9-8957-45d5-bfa5-3fa31ec08a0c" providerId="AD" clId="Web-{6094103C-5F7E-2388-F228-7C6DA35F4E00}" dt="2021-01-27T13:59:14.315" v="611"/>
          <ac:spMkLst>
            <pc:docMk/>
            <pc:sldMk cId="523069379" sldId="257"/>
            <ac:spMk id="4" creationId="{8802E836-7683-4ED9-B8D4-BD5158899B81}"/>
          </ac:spMkLst>
        </pc:spChg>
        <pc:spChg chg="add del mod">
          <ac:chgData name="B Lucas (Morriston Primary School)" userId="S::lucasb3@hwbcymru.net::431b0bf9-8957-45d5-bfa5-3fa31ec08a0c" providerId="AD" clId="Web-{6094103C-5F7E-2388-F228-7C6DA35F4E00}" dt="2021-01-27T13:59:14.315" v="611"/>
          <ac:spMkLst>
            <pc:docMk/>
            <pc:sldMk cId="523069379" sldId="257"/>
            <ac:spMk id="5" creationId="{903AEE72-E2C0-48BB-BCD2-CC2F3B6B2C9E}"/>
          </ac:spMkLst>
        </pc:spChg>
        <pc:spChg chg="add">
          <ac:chgData name="B Lucas (Morriston Primary School)" userId="S::lucasb3@hwbcymru.net::431b0bf9-8957-45d5-bfa5-3fa31ec08a0c" providerId="AD" clId="Web-{6094103C-5F7E-2388-F228-7C6DA35F4E00}" dt="2021-01-27T13:59:14.315" v="611"/>
          <ac:spMkLst>
            <pc:docMk/>
            <pc:sldMk cId="523069379" sldId="257"/>
            <ac:spMk id="23" creationId="{655AE6B0-AC9E-4167-806F-E9DB135FC46B}"/>
          </ac:spMkLst>
        </pc:spChg>
        <pc:spChg chg="add">
          <ac:chgData name="B Lucas (Morriston Primary School)" userId="S::lucasb3@hwbcymru.net::431b0bf9-8957-45d5-bfa5-3fa31ec08a0c" providerId="AD" clId="Web-{6094103C-5F7E-2388-F228-7C6DA35F4E00}" dt="2021-01-27T13:59:14.315" v="611"/>
          <ac:spMkLst>
            <pc:docMk/>
            <pc:sldMk cId="523069379" sldId="257"/>
            <ac:spMk id="36" creationId="{87BD1F4E-A66D-4C06-86DA-8D56CA7A3B41}"/>
          </ac:spMkLst>
        </pc:spChg>
        <pc:grpChg chg="add">
          <ac:chgData name="B Lucas (Morriston Primary School)" userId="S::lucasb3@hwbcymru.net::431b0bf9-8957-45d5-bfa5-3fa31ec08a0c" providerId="AD" clId="Web-{6094103C-5F7E-2388-F228-7C6DA35F4E00}" dt="2021-01-27T13:59:14.315" v="611"/>
          <ac:grpSpMkLst>
            <pc:docMk/>
            <pc:sldMk cId="523069379" sldId="257"/>
            <ac:grpSpMk id="11" creationId="{D920209C-E85B-4D6F-A56F-724F5ADA811C}"/>
          </ac:grpSpMkLst>
        </pc:grpChg>
        <pc:grpChg chg="add">
          <ac:chgData name="B Lucas (Morriston Primary School)" userId="S::lucasb3@hwbcymru.net::431b0bf9-8957-45d5-bfa5-3fa31ec08a0c" providerId="AD" clId="Web-{6094103C-5F7E-2388-F228-7C6DA35F4E00}" dt="2021-01-27T13:59:14.315" v="611"/>
          <ac:grpSpMkLst>
            <pc:docMk/>
            <pc:sldMk cId="523069379" sldId="257"/>
            <ac:grpSpMk id="25" creationId="{3523416A-383B-4FDC-B4C9-D8EDDFE9C043}"/>
          </ac:grpSpMkLst>
        </pc:grpChg>
        <pc:graphicFrameChg chg="add modGraphic">
          <ac:chgData name="B Lucas (Morriston Primary School)" userId="S::lucasb3@hwbcymru.net::431b0bf9-8957-45d5-bfa5-3fa31ec08a0c" providerId="AD" clId="Web-{6094103C-5F7E-2388-F228-7C6DA35F4E00}" dt="2021-01-27T14:23:59.568" v="847" actId="20577"/>
          <ac:graphicFrameMkLst>
            <pc:docMk/>
            <pc:sldMk cId="523069379" sldId="257"/>
            <ac:graphicFrameMk id="7" creationId="{9F8947F1-992F-4D87-A895-4B74B4CDA918}"/>
          </ac:graphicFrameMkLst>
        </pc:graphicFrameChg>
      </pc:sldChg>
      <pc:sldChg chg="addSp modSp mod setBg">
        <pc:chgData name="B Lucas (Morriston Primary School)" userId="S::lucasb3@hwbcymru.net::431b0bf9-8957-45d5-bfa5-3fa31ec08a0c" providerId="AD" clId="Web-{6094103C-5F7E-2388-F228-7C6DA35F4E00}" dt="2021-01-27T14:09:27.927" v="703" actId="1076"/>
        <pc:sldMkLst>
          <pc:docMk/>
          <pc:sldMk cId="2621247861" sldId="258"/>
        </pc:sldMkLst>
        <pc:spChg chg="add mod">
          <ac:chgData name="B Lucas (Morriston Primary School)" userId="S::lucasb3@hwbcymru.net::431b0bf9-8957-45d5-bfa5-3fa31ec08a0c" providerId="AD" clId="Web-{6094103C-5F7E-2388-F228-7C6DA35F4E00}" dt="2021-01-27T14:07:37.077" v="636" actId="14100"/>
          <ac:spMkLst>
            <pc:docMk/>
            <pc:sldMk cId="2621247861" sldId="258"/>
            <ac:spMk id="2" creationId="{42370832-5443-43AA-9B66-B773F84A3BCA}"/>
          </ac:spMkLst>
        </pc:spChg>
        <pc:spChg chg="add mod">
          <ac:chgData name="B Lucas (Morriston Primary School)" userId="S::lucasb3@hwbcymru.net::431b0bf9-8957-45d5-bfa5-3fa31ec08a0c" providerId="AD" clId="Web-{6094103C-5F7E-2388-F228-7C6DA35F4E00}" dt="2021-01-27T14:08:45.909" v="686" actId="20577"/>
          <ac:spMkLst>
            <pc:docMk/>
            <pc:sldMk cId="2621247861" sldId="258"/>
            <ac:spMk id="3" creationId="{6004F73F-70D6-4A55-B53F-37BC0D9086AB}"/>
          </ac:spMkLst>
        </pc:spChg>
        <pc:spChg chg="add mod">
          <ac:chgData name="B Lucas (Morriston Primary School)" userId="S::lucasb3@hwbcymru.net::431b0bf9-8957-45d5-bfa5-3fa31ec08a0c" providerId="AD" clId="Web-{6094103C-5F7E-2388-F228-7C6DA35F4E00}" dt="2021-01-27T14:09:27.927" v="703" actId="1076"/>
          <ac:spMkLst>
            <pc:docMk/>
            <pc:sldMk cId="2621247861" sldId="258"/>
            <ac:spMk id="4" creationId="{1BD99FB5-926B-4303-B1CE-958FABC5D20F}"/>
          </ac:spMkLst>
        </pc:spChg>
        <pc:spChg chg="add">
          <ac:chgData name="B Lucas (Morriston Primary School)" userId="S::lucasb3@hwbcymru.net::431b0bf9-8957-45d5-bfa5-3fa31ec08a0c" providerId="AD" clId="Web-{6094103C-5F7E-2388-F228-7C6DA35F4E00}" dt="2021-01-27T13:01:05.744" v="8"/>
          <ac:spMkLst>
            <pc:docMk/>
            <pc:sldMk cId="2621247861" sldId="258"/>
            <ac:spMk id="12" creationId="{94E1CBB2-207D-4AB2-9FE1-BB3DFB5F50D8}"/>
          </ac:spMkLst>
        </pc:spChg>
        <pc:spChg chg="add">
          <ac:chgData name="B Lucas (Morriston Primary School)" userId="S::lucasb3@hwbcymru.net::431b0bf9-8957-45d5-bfa5-3fa31ec08a0c" providerId="AD" clId="Web-{6094103C-5F7E-2388-F228-7C6DA35F4E00}" dt="2021-01-27T13:01:05.744" v="8"/>
          <ac:spMkLst>
            <pc:docMk/>
            <pc:sldMk cId="2621247861" sldId="258"/>
            <ac:spMk id="14" creationId="{7B7C8768-C0E6-4BF8-9262-74D645629035}"/>
          </ac:spMkLst>
        </pc:spChg>
        <pc:spChg chg="add">
          <ac:chgData name="B Lucas (Morriston Primary School)" userId="S::lucasb3@hwbcymru.net::431b0bf9-8957-45d5-bfa5-3fa31ec08a0c" providerId="AD" clId="Web-{6094103C-5F7E-2388-F228-7C6DA35F4E00}" dt="2021-01-27T13:01:05.744" v="8"/>
          <ac:spMkLst>
            <pc:docMk/>
            <pc:sldMk cId="2621247861" sldId="258"/>
            <ac:spMk id="16" creationId="{B063FAF9-ACC5-4257-A431-AB2FCFD5CE27}"/>
          </ac:spMkLst>
        </pc:spChg>
        <pc:spChg chg="add">
          <ac:chgData name="B Lucas (Morriston Primary School)" userId="S::lucasb3@hwbcymru.net::431b0bf9-8957-45d5-bfa5-3fa31ec08a0c" providerId="AD" clId="Web-{6094103C-5F7E-2388-F228-7C6DA35F4E00}" dt="2021-01-27T13:01:05.744" v="8"/>
          <ac:spMkLst>
            <pc:docMk/>
            <pc:sldMk cId="2621247861" sldId="258"/>
            <ac:spMk id="18" creationId="{B3842A57-5543-489A-8D76-ECB59F25A14B}"/>
          </ac:spMkLst>
        </pc:spChg>
        <pc:spChg chg="add">
          <ac:chgData name="B Lucas (Morriston Primary School)" userId="S::lucasb3@hwbcymru.net::431b0bf9-8957-45d5-bfa5-3fa31ec08a0c" providerId="AD" clId="Web-{6094103C-5F7E-2388-F228-7C6DA35F4E00}" dt="2021-01-27T13:01:05.744" v="8"/>
          <ac:spMkLst>
            <pc:docMk/>
            <pc:sldMk cId="2621247861" sldId="258"/>
            <ac:spMk id="20" creationId="{6B5AB787-5A1E-418D-8980-5F3361C65541}"/>
          </ac:spMkLst>
        </pc:spChg>
        <pc:picChg chg="mod ord">
          <ac:chgData name="B Lucas (Morriston Primary School)" userId="S::lucasb3@hwbcymru.net::431b0bf9-8957-45d5-bfa5-3fa31ec08a0c" providerId="AD" clId="Web-{6094103C-5F7E-2388-F228-7C6DA35F4E00}" dt="2021-01-27T14:09:25.208" v="702" actId="1076"/>
          <ac:picMkLst>
            <pc:docMk/>
            <pc:sldMk cId="2621247861" sldId="258"/>
            <ac:picMk id="5" creationId="{7FD5603D-371E-46E5-BA28-F25AF691C81B}"/>
          </ac:picMkLst>
        </pc:picChg>
        <pc:picChg chg="mod ord">
          <ac:chgData name="B Lucas (Morriston Primary School)" userId="S::lucasb3@hwbcymru.net::431b0bf9-8957-45d5-bfa5-3fa31ec08a0c" providerId="AD" clId="Web-{6094103C-5F7E-2388-F228-7C6DA35F4E00}" dt="2021-01-27T13:01:05.744" v="8"/>
          <ac:picMkLst>
            <pc:docMk/>
            <pc:sldMk cId="2621247861" sldId="258"/>
            <ac:picMk id="6" creationId="{DD0884DF-DB42-4CBF-B35A-784D5EED7812}"/>
          </ac:picMkLst>
        </pc:picChg>
        <pc:picChg chg="mod">
          <ac:chgData name="B Lucas (Morriston Primary School)" userId="S::lucasb3@hwbcymru.net::431b0bf9-8957-45d5-bfa5-3fa31ec08a0c" providerId="AD" clId="Web-{6094103C-5F7E-2388-F228-7C6DA35F4E00}" dt="2021-01-27T13:01:05.744" v="8"/>
          <ac:picMkLst>
            <pc:docMk/>
            <pc:sldMk cId="2621247861" sldId="258"/>
            <ac:picMk id="7" creationId="{4956786F-2140-4CD7-96BC-6FB4FAFBE1ED}"/>
          </ac:picMkLst>
        </pc:picChg>
      </pc:sldChg>
      <pc:sldChg chg="addSp delSp modSp mod setBg">
        <pc:chgData name="B Lucas (Morriston Primary School)" userId="S::lucasb3@hwbcymru.net::431b0bf9-8957-45d5-bfa5-3fa31ec08a0c" providerId="AD" clId="Web-{6094103C-5F7E-2388-F228-7C6DA35F4E00}" dt="2021-01-27T14:26:57.797" v="907"/>
        <pc:sldMkLst>
          <pc:docMk/>
          <pc:sldMk cId="1145834285" sldId="259"/>
        </pc:sldMkLst>
        <pc:spChg chg="del">
          <ac:chgData name="B Lucas (Morriston Primary School)" userId="S::lucasb3@hwbcymru.net::431b0bf9-8957-45d5-bfa5-3fa31ec08a0c" providerId="AD" clId="Web-{6094103C-5F7E-2388-F228-7C6DA35F4E00}" dt="2021-01-27T13:09:28.020" v="173"/>
          <ac:spMkLst>
            <pc:docMk/>
            <pc:sldMk cId="1145834285" sldId="259"/>
            <ac:spMk id="2" creationId="{00000000-0000-0000-0000-000000000000}"/>
          </ac:spMkLst>
        </pc:spChg>
        <pc:spChg chg="add del mod">
          <ac:chgData name="B Lucas (Morriston Primary School)" userId="S::lucasb3@hwbcymru.net::431b0bf9-8957-45d5-bfa5-3fa31ec08a0c" providerId="AD" clId="Web-{6094103C-5F7E-2388-F228-7C6DA35F4E00}" dt="2021-01-27T14:26:57.797" v="907"/>
          <ac:spMkLst>
            <pc:docMk/>
            <pc:sldMk cId="1145834285" sldId="259"/>
            <ac:spMk id="3" creationId="{00C4CBE0-9612-4E61-9534-C13E2623849C}"/>
          </ac:spMkLst>
        </pc:spChg>
        <pc:spChg chg="add del mod">
          <ac:chgData name="B Lucas (Morriston Primary School)" userId="S::lucasb3@hwbcymru.net::431b0bf9-8957-45d5-bfa5-3fa31ec08a0c" providerId="AD" clId="Web-{6094103C-5F7E-2388-F228-7C6DA35F4E00}" dt="2021-01-27T13:09:31.770" v="174"/>
          <ac:spMkLst>
            <pc:docMk/>
            <pc:sldMk cId="1145834285" sldId="259"/>
            <ac:spMk id="5" creationId="{271FF671-F37E-4F75-BC04-F00FC7EFA929}"/>
          </ac:spMkLst>
        </pc:spChg>
        <pc:spChg chg="add mod">
          <ac:chgData name="B Lucas (Morriston Primary School)" userId="S::lucasb3@hwbcymru.net::431b0bf9-8957-45d5-bfa5-3fa31ec08a0c" providerId="AD" clId="Web-{6094103C-5F7E-2388-F228-7C6DA35F4E00}" dt="2021-01-27T14:26:57.797" v="907"/>
          <ac:spMkLst>
            <pc:docMk/>
            <pc:sldMk cId="1145834285" sldId="259"/>
            <ac:spMk id="7" creationId="{54D786A7-CD6E-4850-A190-BED1C32F1064}"/>
          </ac:spMkLst>
        </pc:spChg>
        <pc:spChg chg="add">
          <ac:chgData name="B Lucas (Morriston Primary School)" userId="S::lucasb3@hwbcymru.net::431b0bf9-8957-45d5-bfa5-3fa31ec08a0c" providerId="AD" clId="Web-{6094103C-5F7E-2388-F228-7C6DA35F4E00}" dt="2021-01-27T14:26:57.797" v="907"/>
          <ac:spMkLst>
            <pc:docMk/>
            <pc:sldMk cId="1145834285" sldId="259"/>
            <ac:spMk id="25" creationId="{655AE6B0-AC9E-4167-806F-E9DB135FC46B}"/>
          </ac:spMkLst>
        </pc:spChg>
        <pc:spChg chg="add">
          <ac:chgData name="B Lucas (Morriston Primary School)" userId="S::lucasb3@hwbcymru.net::431b0bf9-8957-45d5-bfa5-3fa31ec08a0c" providerId="AD" clId="Web-{6094103C-5F7E-2388-F228-7C6DA35F4E00}" dt="2021-01-27T14:26:57.797" v="907"/>
          <ac:spMkLst>
            <pc:docMk/>
            <pc:sldMk cId="1145834285" sldId="259"/>
            <ac:spMk id="38" creationId="{87BD1F4E-A66D-4C06-86DA-8D56CA7A3B41}"/>
          </ac:spMkLst>
        </pc:spChg>
        <pc:grpChg chg="add">
          <ac:chgData name="B Lucas (Morriston Primary School)" userId="S::lucasb3@hwbcymru.net::431b0bf9-8957-45d5-bfa5-3fa31ec08a0c" providerId="AD" clId="Web-{6094103C-5F7E-2388-F228-7C6DA35F4E00}" dt="2021-01-27T14:26:57.797" v="907"/>
          <ac:grpSpMkLst>
            <pc:docMk/>
            <pc:sldMk cId="1145834285" sldId="259"/>
            <ac:grpSpMk id="13" creationId="{D920209C-E85B-4D6F-A56F-724F5ADA811C}"/>
          </ac:grpSpMkLst>
        </pc:grpChg>
        <pc:grpChg chg="add">
          <ac:chgData name="B Lucas (Morriston Primary School)" userId="S::lucasb3@hwbcymru.net::431b0bf9-8957-45d5-bfa5-3fa31ec08a0c" providerId="AD" clId="Web-{6094103C-5F7E-2388-F228-7C6DA35F4E00}" dt="2021-01-27T14:26:57.797" v="907"/>
          <ac:grpSpMkLst>
            <pc:docMk/>
            <pc:sldMk cId="1145834285" sldId="259"/>
            <ac:grpSpMk id="27" creationId="{3523416A-383B-4FDC-B4C9-D8EDDFE9C043}"/>
          </ac:grpSpMkLst>
        </pc:grpChg>
        <pc:graphicFrameChg chg="add">
          <ac:chgData name="B Lucas (Morriston Primary School)" userId="S::lucasb3@hwbcymru.net::431b0bf9-8957-45d5-bfa5-3fa31ec08a0c" providerId="AD" clId="Web-{6094103C-5F7E-2388-F228-7C6DA35F4E00}" dt="2021-01-27T14:26:57.797" v="907"/>
          <ac:graphicFrameMkLst>
            <pc:docMk/>
            <pc:sldMk cId="1145834285" sldId="259"/>
            <ac:graphicFrameMk id="9" creationId="{3F2A73A2-8C82-428F-90CB-CD390186BFB7}"/>
          </ac:graphicFrameMkLst>
        </pc:graphicFrameChg>
      </pc:sldChg>
      <pc:sldChg chg="del">
        <pc:chgData name="B Lucas (Morriston Primary School)" userId="S::lucasb3@hwbcymru.net::431b0bf9-8957-45d5-bfa5-3fa31ec08a0c" providerId="AD" clId="Web-{6094103C-5F7E-2388-F228-7C6DA35F4E00}" dt="2021-01-27T14:24:15.350" v="848"/>
        <pc:sldMkLst>
          <pc:docMk/>
          <pc:sldMk cId="4278730382" sldId="260"/>
        </pc:sldMkLst>
      </pc:sldChg>
      <pc:sldChg chg="addSp delSp modSp add replId">
        <pc:chgData name="B Lucas (Morriston Primary School)" userId="S::lucasb3@hwbcymru.net::431b0bf9-8957-45d5-bfa5-3fa31ec08a0c" providerId="AD" clId="Web-{6094103C-5F7E-2388-F228-7C6DA35F4E00}" dt="2021-01-27T14:21:29.466" v="815" actId="20577"/>
        <pc:sldMkLst>
          <pc:docMk/>
          <pc:sldMk cId="1660878897" sldId="261"/>
        </pc:sldMkLst>
        <pc:spChg chg="add mod">
          <ac:chgData name="B Lucas (Morriston Primary School)" userId="S::lucasb3@hwbcymru.net::431b0bf9-8957-45d5-bfa5-3fa31ec08a0c" providerId="AD" clId="Web-{6094103C-5F7E-2388-F228-7C6DA35F4E00}" dt="2021-01-27T14:21:16.122" v="813" actId="20577"/>
          <ac:spMkLst>
            <pc:docMk/>
            <pc:sldMk cId="1660878897" sldId="261"/>
            <ac:spMk id="10" creationId="{845A1F82-0108-413C-901F-BB475F5FBB98}"/>
          </ac:spMkLst>
        </pc:spChg>
        <pc:spChg chg="add mod">
          <ac:chgData name="B Lucas (Morriston Primary School)" userId="S::lucasb3@hwbcymru.net::431b0bf9-8957-45d5-bfa5-3fa31ec08a0c" providerId="AD" clId="Web-{6094103C-5F7E-2388-F228-7C6DA35F4E00}" dt="2021-01-27T13:52:40.903" v="400" actId="20577"/>
          <ac:spMkLst>
            <pc:docMk/>
            <pc:sldMk cId="1660878897" sldId="261"/>
            <ac:spMk id="11" creationId="{56B5F2D0-B314-4404-AC96-41F4CC787000}"/>
          </ac:spMkLst>
        </pc:spChg>
        <pc:spChg chg="add mod">
          <ac:chgData name="B Lucas (Morriston Primary School)" userId="S::lucasb3@hwbcymru.net::431b0bf9-8957-45d5-bfa5-3fa31ec08a0c" providerId="AD" clId="Web-{6094103C-5F7E-2388-F228-7C6DA35F4E00}" dt="2021-01-27T14:21:29.466" v="815" actId="20577"/>
          <ac:spMkLst>
            <pc:docMk/>
            <pc:sldMk cId="1660878897" sldId="261"/>
            <ac:spMk id="13" creationId="{F5618CE4-2165-4169-85B8-F77E11BEC184}"/>
          </ac:spMkLst>
        </pc:spChg>
        <pc:picChg chg="add del mod">
          <ac:chgData name="B Lucas (Morriston Primary School)" userId="S::lucasb3@hwbcymru.net::431b0bf9-8957-45d5-bfa5-3fa31ec08a0c" providerId="AD" clId="Web-{6094103C-5F7E-2388-F228-7C6DA35F4E00}" dt="2021-01-27T13:45:34.348" v="251"/>
          <ac:picMkLst>
            <pc:docMk/>
            <pc:sldMk cId="1660878897" sldId="261"/>
            <ac:picMk id="2" creationId="{EC887932-3606-4855-9065-BB797E569D96}"/>
          </ac:picMkLst>
        </pc:picChg>
        <pc:picChg chg="add mod">
          <ac:chgData name="B Lucas (Morriston Primary School)" userId="S::lucasb3@hwbcymru.net::431b0bf9-8957-45d5-bfa5-3fa31ec08a0c" providerId="AD" clId="Web-{6094103C-5F7E-2388-F228-7C6DA35F4E00}" dt="2021-01-27T13:45:47.567" v="254" actId="14100"/>
          <ac:picMkLst>
            <pc:docMk/>
            <pc:sldMk cId="1660878897" sldId="261"/>
            <ac:picMk id="3" creationId="{6AEB59F8-0C4C-4DEE-BD31-3B043CACF837}"/>
          </ac:picMkLst>
        </pc:picChg>
        <pc:picChg chg="add del mod">
          <ac:chgData name="B Lucas (Morriston Primary School)" userId="S::lucasb3@hwbcymru.net::431b0bf9-8957-45d5-bfa5-3fa31ec08a0c" providerId="AD" clId="Web-{6094103C-5F7E-2388-F228-7C6DA35F4E00}" dt="2021-01-27T13:45:36.786" v="252"/>
          <ac:picMkLst>
            <pc:docMk/>
            <pc:sldMk cId="1660878897" sldId="261"/>
            <ac:picMk id="4" creationId="{D871FB13-9F93-4DBD-9F15-046478129F98}"/>
          </ac:picMkLst>
        </pc:picChg>
        <pc:picChg chg="del">
          <ac:chgData name="B Lucas (Morriston Primary School)" userId="S::lucasb3@hwbcymru.net::431b0bf9-8957-45d5-bfa5-3fa31ec08a0c" providerId="AD" clId="Web-{6094103C-5F7E-2388-F228-7C6DA35F4E00}" dt="2021-01-27T13:36:47.835" v="227"/>
          <ac:picMkLst>
            <pc:docMk/>
            <pc:sldMk cId="1660878897" sldId="261"/>
            <ac:picMk id="5" creationId="{7FD5603D-371E-46E5-BA28-F25AF691C81B}"/>
          </ac:picMkLst>
        </pc:picChg>
        <pc:picChg chg="del">
          <ac:chgData name="B Lucas (Morriston Primary School)" userId="S::lucasb3@hwbcymru.net::431b0bf9-8957-45d5-bfa5-3fa31ec08a0c" providerId="AD" clId="Web-{6094103C-5F7E-2388-F228-7C6DA35F4E00}" dt="2021-01-27T13:36:45.975" v="226"/>
          <ac:picMkLst>
            <pc:docMk/>
            <pc:sldMk cId="1660878897" sldId="261"/>
            <ac:picMk id="6" creationId="{DD0884DF-DB42-4CBF-B35A-784D5EED7812}"/>
          </ac:picMkLst>
        </pc:picChg>
        <pc:picChg chg="del">
          <ac:chgData name="B Lucas (Morriston Primary School)" userId="S::lucasb3@hwbcymru.net::431b0bf9-8957-45d5-bfa5-3fa31ec08a0c" providerId="AD" clId="Web-{6094103C-5F7E-2388-F228-7C6DA35F4E00}" dt="2021-01-27T13:36:43.756" v="225"/>
          <ac:picMkLst>
            <pc:docMk/>
            <pc:sldMk cId="1660878897" sldId="261"/>
            <ac:picMk id="7" creationId="{4956786F-2140-4CD7-96BC-6FB4FAFBE1ED}"/>
          </ac:picMkLst>
        </pc:picChg>
        <pc:picChg chg="add mod">
          <ac:chgData name="B Lucas (Morriston Primary School)" userId="S::lucasb3@hwbcymru.net::431b0bf9-8957-45d5-bfa5-3fa31ec08a0c" providerId="AD" clId="Web-{6094103C-5F7E-2388-F228-7C6DA35F4E00}" dt="2021-01-27T13:45:07.471" v="246" actId="1076"/>
          <ac:picMkLst>
            <pc:docMk/>
            <pc:sldMk cId="1660878897" sldId="261"/>
            <ac:picMk id="8" creationId="{C81A46E4-DA69-4ED0-A0FA-81442A31E447}"/>
          </ac:picMkLst>
        </pc:picChg>
        <pc:picChg chg="add mod">
          <ac:chgData name="B Lucas (Morriston Primary School)" userId="S::lucasb3@hwbcymru.net::431b0bf9-8957-45d5-bfa5-3fa31ec08a0c" providerId="AD" clId="Web-{6094103C-5F7E-2388-F228-7C6DA35F4E00}" dt="2021-01-27T13:45:05.018" v="245" actId="14100"/>
          <ac:picMkLst>
            <pc:docMk/>
            <pc:sldMk cId="1660878897" sldId="261"/>
            <ac:picMk id="9" creationId="{8D1B06A6-A2F7-43A3-B980-CE7FD150213A}"/>
          </ac:picMkLst>
        </pc:picChg>
      </pc:sldChg>
      <pc:sldChg chg="addSp delSp modSp add replId">
        <pc:chgData name="B Lucas (Morriston Primary School)" userId="S::lucasb3@hwbcymru.net::431b0bf9-8957-45d5-bfa5-3fa31ec08a0c" providerId="AD" clId="Web-{6094103C-5F7E-2388-F228-7C6DA35F4E00}" dt="2021-01-27T13:58:36.375" v="610" actId="20577"/>
        <pc:sldMkLst>
          <pc:docMk/>
          <pc:sldMk cId="1200316626" sldId="262"/>
        </pc:sldMkLst>
        <pc:spChg chg="add mod">
          <ac:chgData name="B Lucas (Morriston Primary School)" userId="S::lucasb3@hwbcymru.net::431b0bf9-8957-45d5-bfa5-3fa31ec08a0c" providerId="AD" clId="Web-{6094103C-5F7E-2388-F228-7C6DA35F4E00}" dt="2021-01-27T13:57:21.856" v="552" actId="20577"/>
          <ac:spMkLst>
            <pc:docMk/>
            <pc:sldMk cId="1200316626" sldId="262"/>
            <ac:spMk id="5" creationId="{DE7E70EE-2429-4693-863D-8465E290C2C1}"/>
          </ac:spMkLst>
        </pc:spChg>
        <pc:spChg chg="del">
          <ac:chgData name="B Lucas (Morriston Primary School)" userId="S::lucasb3@hwbcymru.net::431b0bf9-8957-45d5-bfa5-3fa31ec08a0c" providerId="AD" clId="Web-{6094103C-5F7E-2388-F228-7C6DA35F4E00}" dt="2021-01-27T13:54:57.895" v="449"/>
          <ac:spMkLst>
            <pc:docMk/>
            <pc:sldMk cId="1200316626" sldId="262"/>
            <ac:spMk id="12" creationId="{94E1CBB2-207D-4AB2-9FE1-BB3DFB5F50D8}"/>
          </ac:spMkLst>
        </pc:spChg>
        <pc:spChg chg="del">
          <ac:chgData name="B Lucas (Morriston Primary School)" userId="S::lucasb3@hwbcymru.net::431b0bf9-8957-45d5-bfa5-3fa31ec08a0c" providerId="AD" clId="Web-{6094103C-5F7E-2388-F228-7C6DA35F4E00}" dt="2021-01-27T13:54:57.895" v="449"/>
          <ac:spMkLst>
            <pc:docMk/>
            <pc:sldMk cId="1200316626" sldId="262"/>
            <ac:spMk id="14" creationId="{7B7C8768-C0E6-4BF8-9262-74D645629035}"/>
          </ac:spMkLst>
        </pc:spChg>
        <pc:spChg chg="del">
          <ac:chgData name="B Lucas (Morriston Primary School)" userId="S::lucasb3@hwbcymru.net::431b0bf9-8957-45d5-bfa5-3fa31ec08a0c" providerId="AD" clId="Web-{6094103C-5F7E-2388-F228-7C6DA35F4E00}" dt="2021-01-27T13:54:57.895" v="449"/>
          <ac:spMkLst>
            <pc:docMk/>
            <pc:sldMk cId="1200316626" sldId="262"/>
            <ac:spMk id="16" creationId="{B063FAF9-ACC5-4257-A431-AB2FCFD5CE27}"/>
          </ac:spMkLst>
        </pc:spChg>
        <pc:spChg chg="del">
          <ac:chgData name="B Lucas (Morriston Primary School)" userId="S::lucasb3@hwbcymru.net::431b0bf9-8957-45d5-bfa5-3fa31ec08a0c" providerId="AD" clId="Web-{6094103C-5F7E-2388-F228-7C6DA35F4E00}" dt="2021-01-27T13:54:57.895" v="449"/>
          <ac:spMkLst>
            <pc:docMk/>
            <pc:sldMk cId="1200316626" sldId="262"/>
            <ac:spMk id="18" creationId="{B3842A57-5543-489A-8D76-ECB59F25A14B}"/>
          </ac:spMkLst>
        </pc:spChg>
        <pc:spChg chg="del">
          <ac:chgData name="B Lucas (Morriston Primary School)" userId="S::lucasb3@hwbcymru.net::431b0bf9-8957-45d5-bfa5-3fa31ec08a0c" providerId="AD" clId="Web-{6094103C-5F7E-2388-F228-7C6DA35F4E00}" dt="2021-01-27T13:54:57.895" v="449"/>
          <ac:spMkLst>
            <pc:docMk/>
            <pc:sldMk cId="1200316626" sldId="262"/>
            <ac:spMk id="20" creationId="{6B5AB787-5A1E-418D-8980-5F3361C65541}"/>
          </ac:spMkLst>
        </pc:spChg>
        <pc:spChg chg="add mod">
          <ac:chgData name="B Lucas (Morriston Primary School)" userId="S::lucasb3@hwbcymru.net::431b0bf9-8957-45d5-bfa5-3fa31ec08a0c" providerId="AD" clId="Web-{6094103C-5F7E-2388-F228-7C6DA35F4E00}" dt="2021-01-27T13:58:36.375" v="610" actId="20577"/>
          <ac:spMkLst>
            <pc:docMk/>
            <pc:sldMk cId="1200316626" sldId="262"/>
            <ac:spMk id="36" creationId="{809622DC-2CD2-48B4-9019-DF3E5E0F3CDF}"/>
          </ac:spMkLst>
        </pc:spChg>
        <pc:spChg chg="add">
          <ac:chgData name="B Lucas (Morriston Primary School)" userId="S::lucasb3@hwbcymru.net::431b0bf9-8957-45d5-bfa5-3fa31ec08a0c" providerId="AD" clId="Web-{6094103C-5F7E-2388-F228-7C6DA35F4E00}" dt="2021-01-27T13:54:57.895" v="449"/>
          <ac:spMkLst>
            <pc:docMk/>
            <pc:sldMk cId="1200316626" sldId="262"/>
            <ac:spMk id="37" creationId="{EF840297-5531-43A4-8AD0-0D6B3A5BDE55}"/>
          </ac:spMkLst>
        </pc:spChg>
        <pc:grpChg chg="add">
          <ac:chgData name="B Lucas (Morriston Primary School)" userId="S::lucasb3@hwbcymru.net::431b0bf9-8957-45d5-bfa5-3fa31ec08a0c" providerId="AD" clId="Web-{6094103C-5F7E-2388-F228-7C6DA35F4E00}" dt="2021-01-27T13:54:57.895" v="449"/>
          <ac:grpSpMkLst>
            <pc:docMk/>
            <pc:sldMk cId="1200316626" sldId="262"/>
            <ac:grpSpMk id="25" creationId="{387ADDF3-96F2-4CFC-A961-14113FC2443B}"/>
          </ac:grpSpMkLst>
        </pc:grpChg>
        <pc:picChg chg="mod ord">
          <ac:chgData name="B Lucas (Morriston Primary School)" userId="S::lucasb3@hwbcymru.net::431b0bf9-8957-45d5-bfa5-3fa31ec08a0c" providerId="AD" clId="Web-{6094103C-5F7E-2388-F228-7C6DA35F4E00}" dt="2021-01-27T13:54:57.895" v="449"/>
          <ac:picMkLst>
            <pc:docMk/>
            <pc:sldMk cId="1200316626" sldId="262"/>
            <ac:picMk id="2" creationId="{EC887932-3606-4855-9065-BB797E569D96}"/>
          </ac:picMkLst>
        </pc:picChg>
        <pc:picChg chg="del">
          <ac:chgData name="B Lucas (Morriston Primary School)" userId="S::lucasb3@hwbcymru.net::431b0bf9-8957-45d5-bfa5-3fa31ec08a0c" providerId="AD" clId="Web-{6094103C-5F7E-2388-F228-7C6DA35F4E00}" dt="2021-01-27T13:53:55.063" v="441"/>
          <ac:picMkLst>
            <pc:docMk/>
            <pc:sldMk cId="1200316626" sldId="262"/>
            <ac:picMk id="3" creationId="{6AEB59F8-0C4C-4DEE-BD31-3B043CACF837}"/>
          </ac:picMkLst>
        </pc:picChg>
        <pc:picChg chg="mod">
          <ac:chgData name="B Lucas (Morriston Primary School)" userId="S::lucasb3@hwbcymru.net::431b0bf9-8957-45d5-bfa5-3fa31ec08a0c" providerId="AD" clId="Web-{6094103C-5F7E-2388-F228-7C6DA35F4E00}" dt="2021-01-27T13:54:57.895" v="449"/>
          <ac:picMkLst>
            <pc:docMk/>
            <pc:sldMk cId="1200316626" sldId="262"/>
            <ac:picMk id="4" creationId="{D871FB13-9F93-4DBD-9F15-046478129F98}"/>
          </ac:picMkLst>
        </pc:picChg>
        <pc:picChg chg="del">
          <ac:chgData name="B Lucas (Morriston Primary School)" userId="S::lucasb3@hwbcymru.net::431b0bf9-8957-45d5-bfa5-3fa31ec08a0c" providerId="AD" clId="Web-{6094103C-5F7E-2388-F228-7C6DA35F4E00}" dt="2021-01-27T13:53:49.703" v="439"/>
          <ac:picMkLst>
            <pc:docMk/>
            <pc:sldMk cId="1200316626" sldId="262"/>
            <ac:picMk id="8" creationId="{C81A46E4-DA69-4ED0-A0FA-81442A31E447}"/>
          </ac:picMkLst>
        </pc:picChg>
        <pc:picChg chg="del">
          <ac:chgData name="B Lucas (Morriston Primary School)" userId="S::lucasb3@hwbcymru.net::431b0bf9-8957-45d5-bfa5-3fa31ec08a0c" providerId="AD" clId="Web-{6094103C-5F7E-2388-F228-7C6DA35F4E00}" dt="2021-01-27T13:53:52.157" v="440"/>
          <ac:picMkLst>
            <pc:docMk/>
            <pc:sldMk cId="1200316626" sldId="262"/>
            <ac:picMk id="9" creationId="{8D1B06A6-A2F7-43A3-B980-CE7FD150213A}"/>
          </ac:picMkLst>
        </pc:picChg>
      </pc:sldChg>
      <pc:sldChg chg="addSp delSp modSp add replId">
        <pc:chgData name="B Lucas (Morriston Primary School)" userId="S::lucasb3@hwbcymru.net::431b0bf9-8957-45d5-bfa5-3fa31ec08a0c" providerId="AD" clId="Web-{6094103C-5F7E-2388-F228-7C6DA35F4E00}" dt="2021-01-27T14:12:56.485" v="793" actId="20577"/>
        <pc:sldMkLst>
          <pc:docMk/>
          <pc:sldMk cId="4147333789" sldId="263"/>
        </pc:sldMkLst>
        <pc:spChg chg="mod">
          <ac:chgData name="B Lucas (Morriston Primary School)" userId="S::lucasb3@hwbcymru.net::431b0bf9-8957-45d5-bfa5-3fa31ec08a0c" providerId="AD" clId="Web-{6094103C-5F7E-2388-F228-7C6DA35F4E00}" dt="2021-01-27T14:10:41.634" v="729" actId="20577"/>
          <ac:spMkLst>
            <pc:docMk/>
            <pc:sldMk cId="4147333789" sldId="263"/>
            <ac:spMk id="3" creationId="{00C4CBE0-9612-4E61-9534-C13E2623849C}"/>
          </ac:spMkLst>
        </pc:spChg>
        <pc:spChg chg="add mod">
          <ac:chgData name="B Lucas (Morriston Primary School)" userId="S::lucasb3@hwbcymru.net::431b0bf9-8957-45d5-bfa5-3fa31ec08a0c" providerId="AD" clId="Web-{6094103C-5F7E-2388-F228-7C6DA35F4E00}" dt="2021-01-27T14:12:56.485" v="793" actId="20577"/>
          <ac:spMkLst>
            <pc:docMk/>
            <pc:sldMk cId="4147333789" sldId="263"/>
            <ac:spMk id="4" creationId="{4A07D434-1E0D-4114-A42D-3214F2F3E6F6}"/>
          </ac:spMkLst>
        </pc:spChg>
        <pc:spChg chg="del">
          <ac:chgData name="B Lucas (Morriston Primary School)" userId="S::lucasb3@hwbcymru.net::431b0bf9-8957-45d5-bfa5-3fa31ec08a0c" providerId="AD" clId="Web-{6094103C-5F7E-2388-F228-7C6DA35F4E00}" dt="2021-01-27T14:10:47.744" v="730"/>
          <ac:spMkLst>
            <pc:docMk/>
            <pc:sldMk cId="4147333789" sldId="263"/>
            <ac:spMk id="7" creationId="{54D786A7-CD6E-4850-A190-BED1C32F1064}"/>
          </ac:spMkLst>
        </pc:spChg>
      </pc:sldChg>
      <pc:sldChg chg="addSp delSp modSp add replId">
        <pc:chgData name="B Lucas (Morriston Primary School)" userId="S::lucasb3@hwbcymru.net::431b0bf9-8957-45d5-bfa5-3fa31ec08a0c" providerId="AD" clId="Web-{6094103C-5F7E-2388-F228-7C6DA35F4E00}" dt="2021-01-27T14:23:08.394" v="836" actId="1076"/>
        <pc:sldMkLst>
          <pc:docMk/>
          <pc:sldMk cId="1402666418" sldId="264"/>
        </pc:sldMkLst>
        <pc:spChg chg="add del">
          <ac:chgData name="B Lucas (Morriston Primary School)" userId="S::lucasb3@hwbcymru.net::431b0bf9-8957-45d5-bfa5-3fa31ec08a0c" providerId="AD" clId="Web-{6094103C-5F7E-2388-F228-7C6DA35F4E00}" dt="2021-01-27T14:22:37.798" v="822"/>
          <ac:spMkLst>
            <pc:docMk/>
            <pc:sldMk cId="1402666418" sldId="264"/>
            <ac:spMk id="5" creationId="{D0E5BC35-8BE6-40C6-81AC-20E008015482}"/>
          </ac:spMkLst>
        </pc:spChg>
        <pc:spChg chg="add mod">
          <ac:chgData name="B Lucas (Morriston Primary School)" userId="S::lucasb3@hwbcymru.net::431b0bf9-8957-45d5-bfa5-3fa31ec08a0c" providerId="AD" clId="Web-{6094103C-5F7E-2388-F228-7C6DA35F4E00}" dt="2021-01-27T14:23:08.394" v="836" actId="1076"/>
          <ac:spMkLst>
            <pc:docMk/>
            <pc:sldMk cId="1402666418" sldId="264"/>
            <ac:spMk id="6" creationId="{DAD9C3C5-5029-4A79-A9D4-EA9973FE5FCA}"/>
          </ac:spMkLst>
        </pc:spChg>
        <pc:spChg chg="del">
          <ac:chgData name="B Lucas (Morriston Primary School)" userId="S::lucasb3@hwbcymru.net::431b0bf9-8957-45d5-bfa5-3fa31ec08a0c" providerId="AD" clId="Web-{6094103C-5F7E-2388-F228-7C6DA35F4E00}" dt="2021-01-27T14:14:17.614" v="798"/>
          <ac:spMkLst>
            <pc:docMk/>
            <pc:sldMk cId="1402666418" sldId="264"/>
            <ac:spMk id="10" creationId="{845A1F82-0108-413C-901F-BB475F5FBB98}"/>
          </ac:spMkLst>
        </pc:spChg>
        <pc:spChg chg="del">
          <ac:chgData name="B Lucas (Morriston Primary School)" userId="S::lucasb3@hwbcymru.net::431b0bf9-8957-45d5-bfa5-3fa31ec08a0c" providerId="AD" clId="Web-{6094103C-5F7E-2388-F228-7C6DA35F4E00}" dt="2021-01-27T14:14:24.427" v="801"/>
          <ac:spMkLst>
            <pc:docMk/>
            <pc:sldMk cId="1402666418" sldId="264"/>
            <ac:spMk id="11" creationId="{56B5F2D0-B314-4404-AC96-41F4CC787000}"/>
          </ac:spMkLst>
        </pc:spChg>
        <pc:spChg chg="del">
          <ac:chgData name="B Lucas (Morriston Primary School)" userId="S::lucasb3@hwbcymru.net::431b0bf9-8957-45d5-bfa5-3fa31ec08a0c" providerId="AD" clId="Web-{6094103C-5F7E-2388-F228-7C6DA35F4E00}" dt="2021-01-27T14:22:28.563" v="820"/>
          <ac:spMkLst>
            <pc:docMk/>
            <pc:sldMk cId="1402666418" sldId="264"/>
            <ac:spMk id="12" creationId="{94E1CBB2-207D-4AB2-9FE1-BB3DFB5F50D8}"/>
          </ac:spMkLst>
        </pc:spChg>
        <pc:spChg chg="mod ord">
          <ac:chgData name="B Lucas (Morriston Primary School)" userId="S::lucasb3@hwbcymru.net::431b0bf9-8957-45d5-bfa5-3fa31ec08a0c" providerId="AD" clId="Web-{6094103C-5F7E-2388-F228-7C6DA35F4E00}" dt="2021-01-27T14:22:28.563" v="820"/>
          <ac:spMkLst>
            <pc:docMk/>
            <pc:sldMk cId="1402666418" sldId="264"/>
            <ac:spMk id="13" creationId="{F5618CE4-2165-4169-85B8-F77E11BEC184}"/>
          </ac:spMkLst>
        </pc:spChg>
        <pc:spChg chg="del">
          <ac:chgData name="B Lucas (Morriston Primary School)" userId="S::lucasb3@hwbcymru.net::431b0bf9-8957-45d5-bfa5-3fa31ec08a0c" providerId="AD" clId="Web-{6094103C-5F7E-2388-F228-7C6DA35F4E00}" dt="2021-01-27T14:22:28.563" v="820"/>
          <ac:spMkLst>
            <pc:docMk/>
            <pc:sldMk cId="1402666418" sldId="264"/>
            <ac:spMk id="14" creationId="{7B7C8768-C0E6-4BF8-9262-74D645629035}"/>
          </ac:spMkLst>
        </pc:spChg>
        <pc:spChg chg="del">
          <ac:chgData name="B Lucas (Morriston Primary School)" userId="S::lucasb3@hwbcymru.net::431b0bf9-8957-45d5-bfa5-3fa31ec08a0c" providerId="AD" clId="Web-{6094103C-5F7E-2388-F228-7C6DA35F4E00}" dt="2021-01-27T14:22:28.563" v="820"/>
          <ac:spMkLst>
            <pc:docMk/>
            <pc:sldMk cId="1402666418" sldId="264"/>
            <ac:spMk id="16" creationId="{B063FAF9-ACC5-4257-A431-AB2FCFD5CE27}"/>
          </ac:spMkLst>
        </pc:spChg>
        <pc:spChg chg="del">
          <ac:chgData name="B Lucas (Morriston Primary School)" userId="S::lucasb3@hwbcymru.net::431b0bf9-8957-45d5-bfa5-3fa31ec08a0c" providerId="AD" clId="Web-{6094103C-5F7E-2388-F228-7C6DA35F4E00}" dt="2021-01-27T14:22:28.563" v="820"/>
          <ac:spMkLst>
            <pc:docMk/>
            <pc:sldMk cId="1402666418" sldId="264"/>
            <ac:spMk id="18" creationId="{B3842A57-5543-489A-8D76-ECB59F25A14B}"/>
          </ac:spMkLst>
        </pc:spChg>
        <pc:spChg chg="del">
          <ac:chgData name="B Lucas (Morriston Primary School)" userId="S::lucasb3@hwbcymru.net::431b0bf9-8957-45d5-bfa5-3fa31ec08a0c" providerId="AD" clId="Web-{6094103C-5F7E-2388-F228-7C6DA35F4E00}" dt="2021-01-27T14:22:28.563" v="820"/>
          <ac:spMkLst>
            <pc:docMk/>
            <pc:sldMk cId="1402666418" sldId="264"/>
            <ac:spMk id="20" creationId="{6B5AB787-5A1E-418D-8980-5F3361C65541}"/>
          </ac:spMkLst>
        </pc:spChg>
        <pc:spChg chg="add">
          <ac:chgData name="B Lucas (Morriston Primary School)" userId="S::lucasb3@hwbcymru.net::431b0bf9-8957-45d5-bfa5-3fa31ec08a0c" providerId="AD" clId="Web-{6094103C-5F7E-2388-F228-7C6DA35F4E00}" dt="2021-01-27T14:22:28.563" v="820"/>
          <ac:spMkLst>
            <pc:docMk/>
            <pc:sldMk cId="1402666418" sldId="264"/>
            <ac:spMk id="37" creationId="{11EF36CA-E123-4CFE-A192-F328E46B7EB1}"/>
          </ac:spMkLst>
        </pc:spChg>
        <pc:spChg chg="add">
          <ac:chgData name="B Lucas (Morriston Primary School)" userId="S::lucasb3@hwbcymru.net::431b0bf9-8957-45d5-bfa5-3fa31ec08a0c" providerId="AD" clId="Web-{6094103C-5F7E-2388-F228-7C6DA35F4E00}" dt="2021-01-27T14:22:28.563" v="820"/>
          <ac:spMkLst>
            <pc:docMk/>
            <pc:sldMk cId="1402666418" sldId="264"/>
            <ac:spMk id="39" creationId="{0799B50B-D137-46A8-BAAD-01053E7315B5}"/>
          </ac:spMkLst>
        </pc:spChg>
        <pc:spChg chg="add">
          <ac:chgData name="B Lucas (Morriston Primary School)" userId="S::lucasb3@hwbcymru.net::431b0bf9-8957-45d5-bfa5-3fa31ec08a0c" providerId="AD" clId="Web-{6094103C-5F7E-2388-F228-7C6DA35F4E00}" dt="2021-01-27T14:22:28.563" v="820"/>
          <ac:spMkLst>
            <pc:docMk/>
            <pc:sldMk cId="1402666418" sldId="264"/>
            <ac:spMk id="41" creationId="{BBE2CB40-456A-4F3B-92DD-4B42C6603043}"/>
          </ac:spMkLst>
        </pc:spChg>
        <pc:grpChg chg="add">
          <ac:chgData name="B Lucas (Morriston Primary School)" userId="S::lucasb3@hwbcymru.net::431b0bf9-8957-45d5-bfa5-3fa31ec08a0c" providerId="AD" clId="Web-{6094103C-5F7E-2388-F228-7C6DA35F4E00}" dt="2021-01-27T14:22:28.563" v="820"/>
          <ac:grpSpMkLst>
            <pc:docMk/>
            <pc:sldMk cId="1402666418" sldId="264"/>
            <ac:grpSpMk id="25" creationId="{7664F850-BA8B-47AE-B11A-225CAB8969F1}"/>
          </ac:grpSpMkLst>
        </pc:grpChg>
        <pc:picChg chg="add mod">
          <ac:chgData name="B Lucas (Morriston Primary School)" userId="S::lucasb3@hwbcymru.net::431b0bf9-8957-45d5-bfa5-3fa31ec08a0c" providerId="AD" clId="Web-{6094103C-5F7E-2388-F228-7C6DA35F4E00}" dt="2021-01-27T14:22:28.563" v="820"/>
          <ac:picMkLst>
            <pc:docMk/>
            <pc:sldMk cId="1402666418" sldId="264"/>
            <ac:picMk id="2" creationId="{7DD3EC77-172E-4CEA-A094-52F96537001B}"/>
          </ac:picMkLst>
        </pc:picChg>
        <pc:picChg chg="del">
          <ac:chgData name="B Lucas (Morriston Primary School)" userId="S::lucasb3@hwbcymru.net::431b0bf9-8957-45d5-bfa5-3fa31ec08a0c" providerId="AD" clId="Web-{6094103C-5F7E-2388-F228-7C6DA35F4E00}" dt="2021-01-27T14:13:55.832" v="795"/>
          <ac:picMkLst>
            <pc:docMk/>
            <pc:sldMk cId="1402666418" sldId="264"/>
            <ac:picMk id="3" creationId="{6AEB59F8-0C4C-4DEE-BD31-3B043CACF837}"/>
          </ac:picMkLst>
        </pc:picChg>
        <pc:picChg chg="add mod">
          <ac:chgData name="B Lucas (Morriston Primary School)" userId="S::lucasb3@hwbcymru.net::431b0bf9-8957-45d5-bfa5-3fa31ec08a0c" providerId="AD" clId="Web-{6094103C-5F7E-2388-F228-7C6DA35F4E00}" dt="2021-01-27T14:22:28.563" v="820"/>
          <ac:picMkLst>
            <pc:docMk/>
            <pc:sldMk cId="1402666418" sldId="264"/>
            <ac:picMk id="4" creationId="{616357F0-3C83-4387-B999-2E2937F759C9}"/>
          </ac:picMkLst>
        </pc:picChg>
        <pc:picChg chg="del">
          <ac:chgData name="B Lucas (Morriston Primary School)" userId="S::lucasb3@hwbcymru.net::431b0bf9-8957-45d5-bfa5-3fa31ec08a0c" providerId="AD" clId="Web-{6094103C-5F7E-2388-F228-7C6DA35F4E00}" dt="2021-01-27T14:14:19.177" v="799"/>
          <ac:picMkLst>
            <pc:docMk/>
            <pc:sldMk cId="1402666418" sldId="264"/>
            <ac:picMk id="8" creationId="{C81A46E4-DA69-4ED0-A0FA-81442A31E447}"/>
          </ac:picMkLst>
        </pc:picChg>
        <pc:picChg chg="del">
          <ac:chgData name="B Lucas (Morriston Primary School)" userId="S::lucasb3@hwbcymru.net::431b0bf9-8957-45d5-bfa5-3fa31ec08a0c" providerId="AD" clId="Web-{6094103C-5F7E-2388-F228-7C6DA35F4E00}" dt="2021-01-27T14:14:21.240" v="800"/>
          <ac:picMkLst>
            <pc:docMk/>
            <pc:sldMk cId="1402666418" sldId="264"/>
            <ac:picMk id="9" creationId="{8D1B06A6-A2F7-43A3-B980-CE7FD150213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915B39-D68B-4F01-90E6-7A8306C4DBC0}"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92E6ADA-407A-4441-AF1A-B939D0B170F4}">
      <dgm:prSet/>
      <dgm:spPr/>
      <dgm:t>
        <a:bodyPr/>
        <a:lstStyle/>
        <a:p>
          <a:r>
            <a:rPr lang="en-US"/>
            <a:t>Embedding the ESDGC into the curriculum.</a:t>
          </a:r>
        </a:p>
      </dgm:t>
    </dgm:pt>
    <dgm:pt modelId="{8246944D-43EE-43B1-BAE3-5E67BE190A77}" type="parTrans" cxnId="{1E1B4E77-58AE-4D32-A1C3-5997B6634DCC}">
      <dgm:prSet/>
      <dgm:spPr/>
      <dgm:t>
        <a:bodyPr/>
        <a:lstStyle/>
        <a:p>
          <a:endParaRPr lang="en-US"/>
        </a:p>
      </dgm:t>
    </dgm:pt>
    <dgm:pt modelId="{CD9144B4-B06E-4D8D-9E9A-32495297E083}" type="sibTrans" cxnId="{1E1B4E77-58AE-4D32-A1C3-5997B6634DCC}">
      <dgm:prSet/>
      <dgm:spPr/>
      <dgm:t>
        <a:bodyPr/>
        <a:lstStyle/>
        <a:p>
          <a:endParaRPr lang="en-US"/>
        </a:p>
      </dgm:t>
    </dgm:pt>
    <dgm:pt modelId="{A9FEDB0B-F444-49E7-B266-A3AA96266379}">
      <dgm:prSet/>
      <dgm:spPr/>
      <dgm:t>
        <a:bodyPr/>
        <a:lstStyle/>
        <a:p>
          <a:r>
            <a:rPr lang="en-US"/>
            <a:t>Platinum+ Status renewal.</a:t>
          </a:r>
        </a:p>
      </dgm:t>
    </dgm:pt>
    <dgm:pt modelId="{2F6F07DD-AD3A-4C8C-B60C-0087D3350F3B}" type="parTrans" cxnId="{3198BE9F-2026-4397-9B7A-E9C0EB39D249}">
      <dgm:prSet/>
      <dgm:spPr/>
      <dgm:t>
        <a:bodyPr/>
        <a:lstStyle/>
        <a:p>
          <a:endParaRPr lang="en-US"/>
        </a:p>
      </dgm:t>
    </dgm:pt>
    <dgm:pt modelId="{B783A855-9D46-4EA1-ACF2-F5656784734B}" type="sibTrans" cxnId="{3198BE9F-2026-4397-9B7A-E9C0EB39D249}">
      <dgm:prSet/>
      <dgm:spPr/>
      <dgm:t>
        <a:bodyPr/>
        <a:lstStyle/>
        <a:p>
          <a:endParaRPr lang="en-US"/>
        </a:p>
      </dgm:t>
    </dgm:pt>
    <dgm:pt modelId="{AD534020-A907-4227-8FA8-AE654D080E36}">
      <dgm:prSet/>
      <dgm:spPr/>
      <dgm:t>
        <a:bodyPr/>
        <a:lstStyle/>
        <a:p>
          <a:r>
            <a:rPr lang="en-US"/>
            <a:t>Engage with the woodlands trust.</a:t>
          </a:r>
        </a:p>
      </dgm:t>
    </dgm:pt>
    <dgm:pt modelId="{B64325CF-CB28-4C5F-8E11-1990C438A420}" type="parTrans" cxnId="{1B47581B-A7B1-4FD4-980C-D030999A1E5D}">
      <dgm:prSet/>
      <dgm:spPr/>
      <dgm:t>
        <a:bodyPr/>
        <a:lstStyle/>
        <a:p>
          <a:endParaRPr lang="en-US"/>
        </a:p>
      </dgm:t>
    </dgm:pt>
    <dgm:pt modelId="{AB8BCE0C-5164-4A0A-9669-3474D05BDF4D}" type="sibTrans" cxnId="{1B47581B-A7B1-4FD4-980C-D030999A1E5D}">
      <dgm:prSet/>
      <dgm:spPr/>
      <dgm:t>
        <a:bodyPr/>
        <a:lstStyle/>
        <a:p>
          <a:endParaRPr lang="en-US"/>
        </a:p>
      </dgm:t>
    </dgm:pt>
    <dgm:pt modelId="{8CE18F0F-1720-4BA3-8BE7-E8A6D243B2EF}">
      <dgm:prSet/>
      <dgm:spPr/>
      <dgm:t>
        <a:bodyPr/>
        <a:lstStyle/>
        <a:p>
          <a:r>
            <a:rPr lang="en-US"/>
            <a:t>Monitoring of coverage through book scrutiny and listening to learners.</a:t>
          </a:r>
        </a:p>
      </dgm:t>
    </dgm:pt>
    <dgm:pt modelId="{C8B19C97-1EE5-4634-98F8-7887D133C773}" type="parTrans" cxnId="{6C151F9E-5C0E-4AEE-A237-15BCBB43BFCE}">
      <dgm:prSet/>
      <dgm:spPr/>
      <dgm:t>
        <a:bodyPr/>
        <a:lstStyle/>
        <a:p>
          <a:endParaRPr lang="en-US"/>
        </a:p>
      </dgm:t>
    </dgm:pt>
    <dgm:pt modelId="{CDA2E6C4-DFF9-410B-8112-A3F04557EBA3}" type="sibTrans" cxnId="{6C151F9E-5C0E-4AEE-A237-15BCBB43BFCE}">
      <dgm:prSet/>
      <dgm:spPr/>
      <dgm:t>
        <a:bodyPr/>
        <a:lstStyle/>
        <a:p>
          <a:endParaRPr lang="en-US"/>
        </a:p>
      </dgm:t>
    </dgm:pt>
    <dgm:pt modelId="{78B82CB1-50A2-45FC-B15D-E1F59ABDE223}">
      <dgm:prSet/>
      <dgm:spPr/>
      <dgm:t>
        <a:bodyPr/>
        <a:lstStyle/>
        <a:p>
          <a:r>
            <a:rPr lang="en-US"/>
            <a:t>Develop online learning platform</a:t>
          </a:r>
        </a:p>
      </dgm:t>
    </dgm:pt>
    <dgm:pt modelId="{95E22D94-054B-4FD4-81E4-BC8E8B931C92}" type="parTrans" cxnId="{2B341231-2DFE-4CE1-B8E2-A0E9FC6862F8}">
      <dgm:prSet/>
      <dgm:spPr/>
      <dgm:t>
        <a:bodyPr/>
        <a:lstStyle/>
        <a:p>
          <a:endParaRPr lang="en-US"/>
        </a:p>
      </dgm:t>
    </dgm:pt>
    <dgm:pt modelId="{93C38A73-14AC-4197-B8E4-FBA29DD696FD}" type="sibTrans" cxnId="{2B341231-2DFE-4CE1-B8E2-A0E9FC6862F8}">
      <dgm:prSet/>
      <dgm:spPr/>
      <dgm:t>
        <a:bodyPr/>
        <a:lstStyle/>
        <a:p>
          <a:endParaRPr lang="en-US"/>
        </a:p>
      </dgm:t>
    </dgm:pt>
    <dgm:pt modelId="{1F1B3E79-C9E1-4BB3-8C56-834256F51A56}">
      <dgm:prSet/>
      <dgm:spPr/>
      <dgm:t>
        <a:bodyPr/>
        <a:lstStyle/>
        <a:p>
          <a:r>
            <a:rPr lang="en-US"/>
            <a:t>Engage parents and community</a:t>
          </a:r>
        </a:p>
      </dgm:t>
    </dgm:pt>
    <dgm:pt modelId="{DC799A3F-C4D4-4BA3-ABA3-B86B15365ABC}" type="parTrans" cxnId="{396F3E4F-B096-4709-BB31-7A00B01725F8}">
      <dgm:prSet/>
      <dgm:spPr/>
      <dgm:t>
        <a:bodyPr/>
        <a:lstStyle/>
        <a:p>
          <a:endParaRPr lang="en-US"/>
        </a:p>
      </dgm:t>
    </dgm:pt>
    <dgm:pt modelId="{975F99D2-3B0A-40B8-BC3D-BCCF7CC5C63F}" type="sibTrans" cxnId="{396F3E4F-B096-4709-BB31-7A00B01725F8}">
      <dgm:prSet/>
      <dgm:spPr/>
      <dgm:t>
        <a:bodyPr/>
        <a:lstStyle/>
        <a:p>
          <a:endParaRPr lang="en-US"/>
        </a:p>
      </dgm:t>
    </dgm:pt>
    <dgm:pt modelId="{4D161D09-6919-463D-88D3-07358CDF420A}">
      <dgm:prSet phldr="0"/>
      <dgm:spPr/>
      <dgm:t>
        <a:bodyPr/>
        <a:lstStyle/>
        <a:p>
          <a:pPr rtl="0"/>
          <a:r>
            <a:rPr lang="en-US">
              <a:latin typeface="Trebuchet MS" panose="020B0603020202020204"/>
            </a:rPr>
            <a:t>Create a HWB  ESDGC Network</a:t>
          </a:r>
        </a:p>
      </dgm:t>
    </dgm:pt>
    <dgm:pt modelId="{EA572A28-A81F-495C-82B8-4369E74540FE}" type="parTrans" cxnId="{88A9ADCC-46C5-4F1B-BFC0-378AB658CD00}">
      <dgm:prSet/>
      <dgm:spPr/>
    </dgm:pt>
    <dgm:pt modelId="{992CD9EB-FAED-4C41-A244-ECEB425C7544}" type="sibTrans" cxnId="{88A9ADCC-46C5-4F1B-BFC0-378AB658CD00}">
      <dgm:prSet/>
      <dgm:spPr/>
    </dgm:pt>
    <dgm:pt modelId="{E4EA6564-716E-4AEC-9DFC-6C6C8D22D10D}" type="pres">
      <dgm:prSet presAssocID="{26915B39-D68B-4F01-90E6-7A8306C4DBC0}" presName="linear" presStyleCnt="0">
        <dgm:presLayoutVars>
          <dgm:animLvl val="lvl"/>
          <dgm:resizeHandles val="exact"/>
        </dgm:presLayoutVars>
      </dgm:prSet>
      <dgm:spPr/>
      <dgm:t>
        <a:bodyPr/>
        <a:lstStyle/>
        <a:p>
          <a:endParaRPr lang="en-GB"/>
        </a:p>
      </dgm:t>
    </dgm:pt>
    <dgm:pt modelId="{6A9D0448-4308-4D37-967D-74A3D40E6630}" type="pres">
      <dgm:prSet presAssocID="{E92E6ADA-407A-4441-AF1A-B939D0B170F4}" presName="parentText" presStyleLbl="node1" presStyleIdx="0" presStyleCnt="7">
        <dgm:presLayoutVars>
          <dgm:chMax val="0"/>
          <dgm:bulletEnabled val="1"/>
        </dgm:presLayoutVars>
      </dgm:prSet>
      <dgm:spPr/>
      <dgm:t>
        <a:bodyPr/>
        <a:lstStyle/>
        <a:p>
          <a:endParaRPr lang="en-GB"/>
        </a:p>
      </dgm:t>
    </dgm:pt>
    <dgm:pt modelId="{72357B03-97E9-429D-A542-0B8EA0A45210}" type="pres">
      <dgm:prSet presAssocID="{CD9144B4-B06E-4D8D-9E9A-32495297E083}" presName="spacer" presStyleCnt="0"/>
      <dgm:spPr/>
    </dgm:pt>
    <dgm:pt modelId="{50E2F4E0-8C2C-4309-80B0-E17D808FF42E}" type="pres">
      <dgm:prSet presAssocID="{A9FEDB0B-F444-49E7-B266-A3AA96266379}" presName="parentText" presStyleLbl="node1" presStyleIdx="1" presStyleCnt="7">
        <dgm:presLayoutVars>
          <dgm:chMax val="0"/>
          <dgm:bulletEnabled val="1"/>
        </dgm:presLayoutVars>
      </dgm:prSet>
      <dgm:spPr/>
      <dgm:t>
        <a:bodyPr/>
        <a:lstStyle/>
        <a:p>
          <a:endParaRPr lang="en-GB"/>
        </a:p>
      </dgm:t>
    </dgm:pt>
    <dgm:pt modelId="{59D8D9DE-4A30-40AC-BEC2-E66C9F9993EF}" type="pres">
      <dgm:prSet presAssocID="{B783A855-9D46-4EA1-ACF2-F5656784734B}" presName="spacer" presStyleCnt="0"/>
      <dgm:spPr/>
    </dgm:pt>
    <dgm:pt modelId="{B6609325-4641-442E-8052-866C0ED48C0D}" type="pres">
      <dgm:prSet presAssocID="{AD534020-A907-4227-8FA8-AE654D080E36}" presName="parentText" presStyleLbl="node1" presStyleIdx="2" presStyleCnt="7">
        <dgm:presLayoutVars>
          <dgm:chMax val="0"/>
          <dgm:bulletEnabled val="1"/>
        </dgm:presLayoutVars>
      </dgm:prSet>
      <dgm:spPr/>
      <dgm:t>
        <a:bodyPr/>
        <a:lstStyle/>
        <a:p>
          <a:endParaRPr lang="en-GB"/>
        </a:p>
      </dgm:t>
    </dgm:pt>
    <dgm:pt modelId="{C13AC76C-EA78-4398-AD7D-FE75966180DF}" type="pres">
      <dgm:prSet presAssocID="{AB8BCE0C-5164-4A0A-9669-3474D05BDF4D}" presName="spacer" presStyleCnt="0"/>
      <dgm:spPr/>
    </dgm:pt>
    <dgm:pt modelId="{972A05D0-BBD3-4A4F-B1C5-1A3525F25F78}" type="pres">
      <dgm:prSet presAssocID="{8CE18F0F-1720-4BA3-8BE7-E8A6D243B2EF}" presName="parentText" presStyleLbl="node1" presStyleIdx="3" presStyleCnt="7">
        <dgm:presLayoutVars>
          <dgm:chMax val="0"/>
          <dgm:bulletEnabled val="1"/>
        </dgm:presLayoutVars>
      </dgm:prSet>
      <dgm:spPr/>
      <dgm:t>
        <a:bodyPr/>
        <a:lstStyle/>
        <a:p>
          <a:endParaRPr lang="en-GB"/>
        </a:p>
      </dgm:t>
    </dgm:pt>
    <dgm:pt modelId="{744F490C-158F-4104-849F-678F908571C0}" type="pres">
      <dgm:prSet presAssocID="{CDA2E6C4-DFF9-410B-8112-A3F04557EBA3}" presName="spacer" presStyleCnt="0"/>
      <dgm:spPr/>
    </dgm:pt>
    <dgm:pt modelId="{C946257B-822E-4A9D-B441-88CE4FAE3410}" type="pres">
      <dgm:prSet presAssocID="{78B82CB1-50A2-45FC-B15D-E1F59ABDE223}" presName="parentText" presStyleLbl="node1" presStyleIdx="4" presStyleCnt="7">
        <dgm:presLayoutVars>
          <dgm:chMax val="0"/>
          <dgm:bulletEnabled val="1"/>
        </dgm:presLayoutVars>
      </dgm:prSet>
      <dgm:spPr/>
      <dgm:t>
        <a:bodyPr/>
        <a:lstStyle/>
        <a:p>
          <a:endParaRPr lang="en-GB"/>
        </a:p>
      </dgm:t>
    </dgm:pt>
    <dgm:pt modelId="{87166C35-92E5-4341-BD22-7D6B2A363501}" type="pres">
      <dgm:prSet presAssocID="{93C38A73-14AC-4197-B8E4-FBA29DD696FD}" presName="spacer" presStyleCnt="0"/>
      <dgm:spPr/>
    </dgm:pt>
    <dgm:pt modelId="{5261D223-C2FD-4D15-97CE-763F752BE58E}" type="pres">
      <dgm:prSet presAssocID="{1F1B3E79-C9E1-4BB3-8C56-834256F51A56}" presName="parentText" presStyleLbl="node1" presStyleIdx="5" presStyleCnt="7">
        <dgm:presLayoutVars>
          <dgm:chMax val="0"/>
          <dgm:bulletEnabled val="1"/>
        </dgm:presLayoutVars>
      </dgm:prSet>
      <dgm:spPr/>
      <dgm:t>
        <a:bodyPr/>
        <a:lstStyle/>
        <a:p>
          <a:endParaRPr lang="en-GB"/>
        </a:p>
      </dgm:t>
    </dgm:pt>
    <dgm:pt modelId="{B4B23371-2CF2-474A-B8BF-1A5A70FF3F17}" type="pres">
      <dgm:prSet presAssocID="{975F99D2-3B0A-40B8-BC3D-BCCF7CC5C63F}" presName="spacer" presStyleCnt="0"/>
      <dgm:spPr/>
    </dgm:pt>
    <dgm:pt modelId="{B5C76C6D-E6A1-4FE7-A1E5-C728690F8774}" type="pres">
      <dgm:prSet presAssocID="{4D161D09-6919-463D-88D3-07358CDF420A}" presName="parentText" presStyleLbl="node1" presStyleIdx="6" presStyleCnt="7">
        <dgm:presLayoutVars>
          <dgm:chMax val="0"/>
          <dgm:bulletEnabled val="1"/>
        </dgm:presLayoutVars>
      </dgm:prSet>
      <dgm:spPr/>
      <dgm:t>
        <a:bodyPr/>
        <a:lstStyle/>
        <a:p>
          <a:endParaRPr lang="en-GB"/>
        </a:p>
      </dgm:t>
    </dgm:pt>
  </dgm:ptLst>
  <dgm:cxnLst>
    <dgm:cxn modelId="{396F3E4F-B096-4709-BB31-7A00B01725F8}" srcId="{26915B39-D68B-4F01-90E6-7A8306C4DBC0}" destId="{1F1B3E79-C9E1-4BB3-8C56-834256F51A56}" srcOrd="5" destOrd="0" parTransId="{DC799A3F-C4D4-4BA3-ABA3-B86B15365ABC}" sibTransId="{975F99D2-3B0A-40B8-BC3D-BCCF7CC5C63F}"/>
    <dgm:cxn modelId="{3198BE9F-2026-4397-9B7A-E9C0EB39D249}" srcId="{26915B39-D68B-4F01-90E6-7A8306C4DBC0}" destId="{A9FEDB0B-F444-49E7-B266-A3AA96266379}" srcOrd="1" destOrd="0" parTransId="{2F6F07DD-AD3A-4C8C-B60C-0087D3350F3B}" sibTransId="{B783A855-9D46-4EA1-ACF2-F5656784734B}"/>
    <dgm:cxn modelId="{F9D363AA-8074-46A1-8A85-2C02CDDC31DD}" type="presOf" srcId="{4D161D09-6919-463D-88D3-07358CDF420A}" destId="{B5C76C6D-E6A1-4FE7-A1E5-C728690F8774}" srcOrd="0" destOrd="0" presId="urn:microsoft.com/office/officeart/2005/8/layout/vList2"/>
    <dgm:cxn modelId="{2B341231-2DFE-4CE1-B8E2-A0E9FC6862F8}" srcId="{26915B39-D68B-4F01-90E6-7A8306C4DBC0}" destId="{78B82CB1-50A2-45FC-B15D-E1F59ABDE223}" srcOrd="4" destOrd="0" parTransId="{95E22D94-054B-4FD4-81E4-BC8E8B931C92}" sibTransId="{93C38A73-14AC-4197-B8E4-FBA29DD696FD}"/>
    <dgm:cxn modelId="{F353E652-5300-4DBF-97B3-6626E4FB228E}" type="presOf" srcId="{A9FEDB0B-F444-49E7-B266-A3AA96266379}" destId="{50E2F4E0-8C2C-4309-80B0-E17D808FF42E}" srcOrd="0" destOrd="0" presId="urn:microsoft.com/office/officeart/2005/8/layout/vList2"/>
    <dgm:cxn modelId="{88A9ADCC-46C5-4F1B-BFC0-378AB658CD00}" srcId="{26915B39-D68B-4F01-90E6-7A8306C4DBC0}" destId="{4D161D09-6919-463D-88D3-07358CDF420A}" srcOrd="6" destOrd="0" parTransId="{EA572A28-A81F-495C-82B8-4369E74540FE}" sibTransId="{992CD9EB-FAED-4C41-A244-ECEB425C7544}"/>
    <dgm:cxn modelId="{1E1B4E77-58AE-4D32-A1C3-5997B6634DCC}" srcId="{26915B39-D68B-4F01-90E6-7A8306C4DBC0}" destId="{E92E6ADA-407A-4441-AF1A-B939D0B170F4}" srcOrd="0" destOrd="0" parTransId="{8246944D-43EE-43B1-BAE3-5E67BE190A77}" sibTransId="{CD9144B4-B06E-4D8D-9E9A-32495297E083}"/>
    <dgm:cxn modelId="{04467998-CE9F-4E73-AC3D-AFFB7ED84F19}" type="presOf" srcId="{8CE18F0F-1720-4BA3-8BE7-E8A6D243B2EF}" destId="{972A05D0-BBD3-4A4F-B1C5-1A3525F25F78}" srcOrd="0" destOrd="0" presId="urn:microsoft.com/office/officeart/2005/8/layout/vList2"/>
    <dgm:cxn modelId="{9F532034-28E8-47C8-94CE-1F3642D0FAF0}" type="presOf" srcId="{78B82CB1-50A2-45FC-B15D-E1F59ABDE223}" destId="{C946257B-822E-4A9D-B441-88CE4FAE3410}" srcOrd="0" destOrd="0" presId="urn:microsoft.com/office/officeart/2005/8/layout/vList2"/>
    <dgm:cxn modelId="{1F78480B-78A5-4D93-98A6-FD8A81307306}" type="presOf" srcId="{AD534020-A907-4227-8FA8-AE654D080E36}" destId="{B6609325-4641-442E-8052-866C0ED48C0D}" srcOrd="0" destOrd="0" presId="urn:microsoft.com/office/officeart/2005/8/layout/vList2"/>
    <dgm:cxn modelId="{6C151F9E-5C0E-4AEE-A237-15BCBB43BFCE}" srcId="{26915B39-D68B-4F01-90E6-7A8306C4DBC0}" destId="{8CE18F0F-1720-4BA3-8BE7-E8A6D243B2EF}" srcOrd="3" destOrd="0" parTransId="{C8B19C97-1EE5-4634-98F8-7887D133C773}" sibTransId="{CDA2E6C4-DFF9-410B-8112-A3F04557EBA3}"/>
    <dgm:cxn modelId="{1B47581B-A7B1-4FD4-980C-D030999A1E5D}" srcId="{26915B39-D68B-4F01-90E6-7A8306C4DBC0}" destId="{AD534020-A907-4227-8FA8-AE654D080E36}" srcOrd="2" destOrd="0" parTransId="{B64325CF-CB28-4C5F-8E11-1990C438A420}" sibTransId="{AB8BCE0C-5164-4A0A-9669-3474D05BDF4D}"/>
    <dgm:cxn modelId="{442BC844-CF4B-427E-A6F6-80618B7C74A8}" type="presOf" srcId="{E92E6ADA-407A-4441-AF1A-B939D0B170F4}" destId="{6A9D0448-4308-4D37-967D-74A3D40E6630}" srcOrd="0" destOrd="0" presId="urn:microsoft.com/office/officeart/2005/8/layout/vList2"/>
    <dgm:cxn modelId="{5299B3F9-A30C-4BEB-AADA-E571CDF7B96F}" type="presOf" srcId="{1F1B3E79-C9E1-4BB3-8C56-834256F51A56}" destId="{5261D223-C2FD-4D15-97CE-763F752BE58E}" srcOrd="0" destOrd="0" presId="urn:microsoft.com/office/officeart/2005/8/layout/vList2"/>
    <dgm:cxn modelId="{12FC1D5C-FE9E-44F3-AD96-8969418F9A21}" type="presOf" srcId="{26915B39-D68B-4F01-90E6-7A8306C4DBC0}" destId="{E4EA6564-716E-4AEC-9DFC-6C6C8D22D10D}" srcOrd="0" destOrd="0" presId="urn:microsoft.com/office/officeart/2005/8/layout/vList2"/>
    <dgm:cxn modelId="{6F5F29C6-08B6-4230-BA3D-B35FF436010E}" type="presParOf" srcId="{E4EA6564-716E-4AEC-9DFC-6C6C8D22D10D}" destId="{6A9D0448-4308-4D37-967D-74A3D40E6630}" srcOrd="0" destOrd="0" presId="urn:microsoft.com/office/officeart/2005/8/layout/vList2"/>
    <dgm:cxn modelId="{5C4AEF7A-9850-41DA-9143-F9AFCD50C2C3}" type="presParOf" srcId="{E4EA6564-716E-4AEC-9DFC-6C6C8D22D10D}" destId="{72357B03-97E9-429D-A542-0B8EA0A45210}" srcOrd="1" destOrd="0" presId="urn:microsoft.com/office/officeart/2005/8/layout/vList2"/>
    <dgm:cxn modelId="{F3617133-982B-45F5-BF61-35EC51A2A079}" type="presParOf" srcId="{E4EA6564-716E-4AEC-9DFC-6C6C8D22D10D}" destId="{50E2F4E0-8C2C-4309-80B0-E17D808FF42E}" srcOrd="2" destOrd="0" presId="urn:microsoft.com/office/officeart/2005/8/layout/vList2"/>
    <dgm:cxn modelId="{20FEA6B0-62D1-4D29-87BD-96275B8410A9}" type="presParOf" srcId="{E4EA6564-716E-4AEC-9DFC-6C6C8D22D10D}" destId="{59D8D9DE-4A30-40AC-BEC2-E66C9F9993EF}" srcOrd="3" destOrd="0" presId="urn:microsoft.com/office/officeart/2005/8/layout/vList2"/>
    <dgm:cxn modelId="{7036AC83-ADC2-4BEE-8694-B36357A5CD31}" type="presParOf" srcId="{E4EA6564-716E-4AEC-9DFC-6C6C8D22D10D}" destId="{B6609325-4641-442E-8052-866C0ED48C0D}" srcOrd="4" destOrd="0" presId="urn:microsoft.com/office/officeart/2005/8/layout/vList2"/>
    <dgm:cxn modelId="{D5C18DBD-A015-4CD3-B532-238D1E9D2681}" type="presParOf" srcId="{E4EA6564-716E-4AEC-9DFC-6C6C8D22D10D}" destId="{C13AC76C-EA78-4398-AD7D-FE75966180DF}" srcOrd="5" destOrd="0" presId="urn:microsoft.com/office/officeart/2005/8/layout/vList2"/>
    <dgm:cxn modelId="{A675A294-4D0E-431B-A906-FC136B628777}" type="presParOf" srcId="{E4EA6564-716E-4AEC-9DFC-6C6C8D22D10D}" destId="{972A05D0-BBD3-4A4F-B1C5-1A3525F25F78}" srcOrd="6" destOrd="0" presId="urn:microsoft.com/office/officeart/2005/8/layout/vList2"/>
    <dgm:cxn modelId="{44C6F7C0-3A85-44D9-923C-D39B8A2FB605}" type="presParOf" srcId="{E4EA6564-716E-4AEC-9DFC-6C6C8D22D10D}" destId="{744F490C-158F-4104-849F-678F908571C0}" srcOrd="7" destOrd="0" presId="urn:microsoft.com/office/officeart/2005/8/layout/vList2"/>
    <dgm:cxn modelId="{3E259002-01ED-43DC-B86B-A8AABF8E23BE}" type="presParOf" srcId="{E4EA6564-716E-4AEC-9DFC-6C6C8D22D10D}" destId="{C946257B-822E-4A9D-B441-88CE4FAE3410}" srcOrd="8" destOrd="0" presId="urn:microsoft.com/office/officeart/2005/8/layout/vList2"/>
    <dgm:cxn modelId="{8794EABD-451A-452B-8605-CBC57A2C5977}" type="presParOf" srcId="{E4EA6564-716E-4AEC-9DFC-6C6C8D22D10D}" destId="{87166C35-92E5-4341-BD22-7D6B2A363501}" srcOrd="9" destOrd="0" presId="urn:microsoft.com/office/officeart/2005/8/layout/vList2"/>
    <dgm:cxn modelId="{A51795C7-CB28-4993-8456-445405406776}" type="presParOf" srcId="{E4EA6564-716E-4AEC-9DFC-6C6C8D22D10D}" destId="{5261D223-C2FD-4D15-97CE-763F752BE58E}" srcOrd="10" destOrd="0" presId="urn:microsoft.com/office/officeart/2005/8/layout/vList2"/>
    <dgm:cxn modelId="{E03ED27B-01A5-4C02-93D5-2977CF9C39DF}" type="presParOf" srcId="{E4EA6564-716E-4AEC-9DFC-6C6C8D22D10D}" destId="{B4B23371-2CF2-474A-B8BF-1A5A70FF3F17}" srcOrd="11" destOrd="0" presId="urn:microsoft.com/office/officeart/2005/8/layout/vList2"/>
    <dgm:cxn modelId="{8CCEF475-2CE7-493A-AB01-D252456270E0}" type="presParOf" srcId="{E4EA6564-716E-4AEC-9DFC-6C6C8D22D10D}" destId="{B5C76C6D-E6A1-4FE7-A1E5-C728690F8774}" srcOrd="12"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1FE490-4C5F-417B-A2A7-6B54AC3572D0}"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7E4B77B-BD88-4CE6-9138-1E0B14F6E478}">
      <dgm:prSet/>
      <dgm:spPr/>
      <dgm:t>
        <a:bodyPr/>
        <a:lstStyle/>
        <a:p>
          <a:r>
            <a:rPr lang="en-US"/>
            <a:t>Engage with the woodlands trust. (Silver Award status, 1-2 years)</a:t>
          </a:r>
        </a:p>
      </dgm:t>
    </dgm:pt>
    <dgm:pt modelId="{8A7CC1E8-E71C-4D18-B593-15BF3090D5DF}" type="parTrans" cxnId="{1109D5E5-64C8-474C-B842-8FA4171421EF}">
      <dgm:prSet/>
      <dgm:spPr/>
      <dgm:t>
        <a:bodyPr/>
        <a:lstStyle/>
        <a:p>
          <a:endParaRPr lang="en-US"/>
        </a:p>
      </dgm:t>
    </dgm:pt>
    <dgm:pt modelId="{D897BBF4-659A-4040-82A7-FB093C066A55}" type="sibTrans" cxnId="{1109D5E5-64C8-474C-B842-8FA4171421EF}">
      <dgm:prSet/>
      <dgm:spPr/>
      <dgm:t>
        <a:bodyPr/>
        <a:lstStyle/>
        <a:p>
          <a:endParaRPr lang="en-US"/>
        </a:p>
      </dgm:t>
    </dgm:pt>
    <dgm:pt modelId="{C89506CF-29BA-4C58-8EE5-90A44B80B9BE}">
      <dgm:prSet/>
      <dgm:spPr/>
      <dgm:t>
        <a:bodyPr/>
        <a:lstStyle/>
        <a:p>
          <a:pPr rtl="0"/>
          <a:r>
            <a:rPr lang="en-US"/>
            <a:t>Continue to build the HWB ESDGC network</a:t>
          </a:r>
          <a:r>
            <a:rPr lang="en-US">
              <a:latin typeface="Trebuchet MS" panose="020B0603020202020204"/>
            </a:rPr>
            <a:t>. Now has more than 37 schools in Wales.</a:t>
          </a:r>
          <a:endParaRPr lang="en-US"/>
        </a:p>
      </dgm:t>
    </dgm:pt>
    <dgm:pt modelId="{9ACA064B-BA5A-4A1A-B2BA-F6A8673F0AA6}" type="parTrans" cxnId="{C07A4BCB-3527-4368-BFD1-A9BC43AF4CC6}">
      <dgm:prSet/>
      <dgm:spPr/>
      <dgm:t>
        <a:bodyPr/>
        <a:lstStyle/>
        <a:p>
          <a:endParaRPr lang="en-US"/>
        </a:p>
      </dgm:t>
    </dgm:pt>
    <dgm:pt modelId="{49FBB9A4-15A7-4C45-A020-0293A7BE80EA}" type="sibTrans" cxnId="{C07A4BCB-3527-4368-BFD1-A9BC43AF4CC6}">
      <dgm:prSet/>
      <dgm:spPr/>
      <dgm:t>
        <a:bodyPr/>
        <a:lstStyle/>
        <a:p>
          <a:endParaRPr lang="en-US"/>
        </a:p>
      </dgm:t>
    </dgm:pt>
    <dgm:pt modelId="{39A5706C-4E77-417F-AED8-4E8A062A26C5}">
      <dgm:prSet/>
      <dgm:spPr/>
      <dgm:t>
        <a:bodyPr/>
        <a:lstStyle/>
        <a:p>
          <a:r>
            <a:rPr lang="en-US"/>
            <a:t>Online platform to inform community about Eco in the school. Newsletters, Online learning</a:t>
          </a:r>
        </a:p>
      </dgm:t>
    </dgm:pt>
    <dgm:pt modelId="{D9761742-DA65-4538-B598-80DA3864EF4B}" type="parTrans" cxnId="{71713E9C-4498-416E-BEBD-90C05ED04AB5}">
      <dgm:prSet/>
      <dgm:spPr/>
      <dgm:t>
        <a:bodyPr/>
        <a:lstStyle/>
        <a:p>
          <a:endParaRPr lang="en-US"/>
        </a:p>
      </dgm:t>
    </dgm:pt>
    <dgm:pt modelId="{D7614173-49ED-4267-B85B-F2AB679A0777}" type="sibTrans" cxnId="{71713E9C-4498-416E-BEBD-90C05ED04AB5}">
      <dgm:prSet/>
      <dgm:spPr/>
      <dgm:t>
        <a:bodyPr/>
        <a:lstStyle/>
        <a:p>
          <a:endParaRPr lang="en-US"/>
        </a:p>
      </dgm:t>
    </dgm:pt>
    <dgm:pt modelId="{31135501-95C1-4582-BB10-A9DA1B4C4B5E}">
      <dgm:prSet phldr="0"/>
      <dgm:spPr/>
      <dgm:t>
        <a:bodyPr/>
        <a:lstStyle/>
        <a:p>
          <a:pPr rtl="0"/>
          <a:r>
            <a:rPr lang="en-US">
              <a:latin typeface="Trebuchet MS" panose="020B0603020202020204"/>
            </a:rPr>
            <a:t>Embed the same Eco code yearly rather than changing every year.</a:t>
          </a:r>
        </a:p>
      </dgm:t>
    </dgm:pt>
    <dgm:pt modelId="{0F9B6F12-3189-4504-983F-3ABE8D726844}" type="parTrans" cxnId="{2F60F961-CDCF-4DC8-B56C-FE6431D49707}">
      <dgm:prSet/>
      <dgm:spPr/>
    </dgm:pt>
    <dgm:pt modelId="{2DEE0F12-1806-4DB7-A5FF-59264251BDB9}" type="sibTrans" cxnId="{2F60F961-CDCF-4DC8-B56C-FE6431D49707}">
      <dgm:prSet/>
      <dgm:spPr/>
    </dgm:pt>
    <dgm:pt modelId="{748B4A9F-FD79-4402-8073-7B8EE82D3E65}">
      <dgm:prSet phldr="0"/>
      <dgm:spPr/>
      <dgm:t>
        <a:bodyPr/>
        <a:lstStyle/>
        <a:p>
          <a:pPr rtl="0"/>
          <a:r>
            <a:rPr lang="en-US">
              <a:latin typeface="Trebuchet MS" panose="020B0603020202020204"/>
            </a:rPr>
            <a:t>Resources for classes to use for further engagement such as scale models of different types of power/water cycle so pupils can create information pieces of writing, explanation texts and draw own diagrams.</a:t>
          </a:r>
        </a:p>
      </dgm:t>
    </dgm:pt>
    <dgm:pt modelId="{E41DD60D-B2EE-4D4D-9BBD-D432DDC9D928}" type="parTrans" cxnId="{3F742DD8-B5E8-4102-81A2-2B2EB9203817}">
      <dgm:prSet/>
      <dgm:spPr/>
    </dgm:pt>
    <dgm:pt modelId="{50E46090-F214-4239-9482-4D57BEEE645D}" type="sibTrans" cxnId="{3F742DD8-B5E8-4102-81A2-2B2EB9203817}">
      <dgm:prSet/>
      <dgm:spPr/>
    </dgm:pt>
    <dgm:pt modelId="{9A6A3346-EC91-4B23-BB95-4264722BFBD3}" type="pres">
      <dgm:prSet presAssocID="{7C1FE490-4C5F-417B-A2A7-6B54AC3572D0}" presName="linear" presStyleCnt="0">
        <dgm:presLayoutVars>
          <dgm:animLvl val="lvl"/>
          <dgm:resizeHandles val="exact"/>
        </dgm:presLayoutVars>
      </dgm:prSet>
      <dgm:spPr/>
      <dgm:t>
        <a:bodyPr/>
        <a:lstStyle/>
        <a:p>
          <a:endParaRPr lang="en-GB"/>
        </a:p>
      </dgm:t>
    </dgm:pt>
    <dgm:pt modelId="{A38BBD2E-A66B-4FC1-9594-479BC9280406}" type="pres">
      <dgm:prSet presAssocID="{97E4B77B-BD88-4CE6-9138-1E0B14F6E478}" presName="parentText" presStyleLbl="node1" presStyleIdx="0" presStyleCnt="5">
        <dgm:presLayoutVars>
          <dgm:chMax val="0"/>
          <dgm:bulletEnabled val="1"/>
        </dgm:presLayoutVars>
      </dgm:prSet>
      <dgm:spPr/>
      <dgm:t>
        <a:bodyPr/>
        <a:lstStyle/>
        <a:p>
          <a:endParaRPr lang="en-GB"/>
        </a:p>
      </dgm:t>
    </dgm:pt>
    <dgm:pt modelId="{E332AE04-6823-4628-8E04-2DB5ECB726C9}" type="pres">
      <dgm:prSet presAssocID="{D897BBF4-659A-4040-82A7-FB093C066A55}" presName="spacer" presStyleCnt="0"/>
      <dgm:spPr/>
    </dgm:pt>
    <dgm:pt modelId="{9477D879-791F-4133-8FA1-72C1DD3153ED}" type="pres">
      <dgm:prSet presAssocID="{C89506CF-29BA-4C58-8EE5-90A44B80B9BE}" presName="parentText" presStyleLbl="node1" presStyleIdx="1" presStyleCnt="5">
        <dgm:presLayoutVars>
          <dgm:chMax val="0"/>
          <dgm:bulletEnabled val="1"/>
        </dgm:presLayoutVars>
      </dgm:prSet>
      <dgm:spPr/>
      <dgm:t>
        <a:bodyPr/>
        <a:lstStyle/>
        <a:p>
          <a:endParaRPr lang="en-GB"/>
        </a:p>
      </dgm:t>
    </dgm:pt>
    <dgm:pt modelId="{E575EEB1-ADA7-489C-8F84-DD805D3F8C0E}" type="pres">
      <dgm:prSet presAssocID="{49FBB9A4-15A7-4C45-A020-0293A7BE80EA}" presName="spacer" presStyleCnt="0"/>
      <dgm:spPr/>
    </dgm:pt>
    <dgm:pt modelId="{45527C05-ED28-4E26-B996-02B5FD1D2475}" type="pres">
      <dgm:prSet presAssocID="{39A5706C-4E77-417F-AED8-4E8A062A26C5}" presName="parentText" presStyleLbl="node1" presStyleIdx="2" presStyleCnt="5">
        <dgm:presLayoutVars>
          <dgm:chMax val="0"/>
          <dgm:bulletEnabled val="1"/>
        </dgm:presLayoutVars>
      </dgm:prSet>
      <dgm:spPr/>
      <dgm:t>
        <a:bodyPr/>
        <a:lstStyle/>
        <a:p>
          <a:endParaRPr lang="en-GB"/>
        </a:p>
      </dgm:t>
    </dgm:pt>
    <dgm:pt modelId="{067A6AA0-E70D-4A63-9D8E-6EC9897FF2BF}" type="pres">
      <dgm:prSet presAssocID="{D7614173-49ED-4267-B85B-F2AB679A0777}" presName="spacer" presStyleCnt="0"/>
      <dgm:spPr/>
    </dgm:pt>
    <dgm:pt modelId="{76F3F478-DE48-4604-99A6-899DA8E82AB5}" type="pres">
      <dgm:prSet presAssocID="{31135501-95C1-4582-BB10-A9DA1B4C4B5E}" presName="parentText" presStyleLbl="node1" presStyleIdx="3" presStyleCnt="5">
        <dgm:presLayoutVars>
          <dgm:chMax val="0"/>
          <dgm:bulletEnabled val="1"/>
        </dgm:presLayoutVars>
      </dgm:prSet>
      <dgm:spPr/>
      <dgm:t>
        <a:bodyPr/>
        <a:lstStyle/>
        <a:p>
          <a:endParaRPr lang="en-GB"/>
        </a:p>
      </dgm:t>
    </dgm:pt>
    <dgm:pt modelId="{D431E955-5E45-47CF-A050-D7189D01FA90}" type="pres">
      <dgm:prSet presAssocID="{2DEE0F12-1806-4DB7-A5FF-59264251BDB9}" presName="spacer" presStyleCnt="0"/>
      <dgm:spPr/>
    </dgm:pt>
    <dgm:pt modelId="{50723C07-8168-4A51-B160-599EA7006F92}" type="pres">
      <dgm:prSet presAssocID="{748B4A9F-FD79-4402-8073-7B8EE82D3E65}" presName="parentText" presStyleLbl="node1" presStyleIdx="4" presStyleCnt="5">
        <dgm:presLayoutVars>
          <dgm:chMax val="0"/>
          <dgm:bulletEnabled val="1"/>
        </dgm:presLayoutVars>
      </dgm:prSet>
      <dgm:spPr/>
      <dgm:t>
        <a:bodyPr/>
        <a:lstStyle/>
        <a:p>
          <a:endParaRPr lang="en-GB"/>
        </a:p>
      </dgm:t>
    </dgm:pt>
  </dgm:ptLst>
  <dgm:cxnLst>
    <dgm:cxn modelId="{FE45A82C-20EE-4BFA-A4E2-1F6105C39F69}" type="presOf" srcId="{C89506CF-29BA-4C58-8EE5-90A44B80B9BE}" destId="{9477D879-791F-4133-8FA1-72C1DD3153ED}" srcOrd="0" destOrd="0" presId="urn:microsoft.com/office/officeart/2005/8/layout/vList2"/>
    <dgm:cxn modelId="{8C894464-BBB5-4CCF-A598-1363CD9D4C0F}" type="presOf" srcId="{748B4A9F-FD79-4402-8073-7B8EE82D3E65}" destId="{50723C07-8168-4A51-B160-599EA7006F92}" srcOrd="0" destOrd="0" presId="urn:microsoft.com/office/officeart/2005/8/layout/vList2"/>
    <dgm:cxn modelId="{1109D5E5-64C8-474C-B842-8FA4171421EF}" srcId="{7C1FE490-4C5F-417B-A2A7-6B54AC3572D0}" destId="{97E4B77B-BD88-4CE6-9138-1E0B14F6E478}" srcOrd="0" destOrd="0" parTransId="{8A7CC1E8-E71C-4D18-B593-15BF3090D5DF}" sibTransId="{D897BBF4-659A-4040-82A7-FB093C066A55}"/>
    <dgm:cxn modelId="{CF6498A8-D057-4EF3-9621-4E00469C6172}" type="presOf" srcId="{31135501-95C1-4582-BB10-A9DA1B4C4B5E}" destId="{76F3F478-DE48-4604-99A6-899DA8E82AB5}" srcOrd="0" destOrd="0" presId="urn:microsoft.com/office/officeart/2005/8/layout/vList2"/>
    <dgm:cxn modelId="{2F60F961-CDCF-4DC8-B56C-FE6431D49707}" srcId="{7C1FE490-4C5F-417B-A2A7-6B54AC3572D0}" destId="{31135501-95C1-4582-BB10-A9DA1B4C4B5E}" srcOrd="3" destOrd="0" parTransId="{0F9B6F12-3189-4504-983F-3ABE8D726844}" sibTransId="{2DEE0F12-1806-4DB7-A5FF-59264251BDB9}"/>
    <dgm:cxn modelId="{08EA2EC5-FA2E-4E0B-B34F-DF309B3E79E3}" type="presOf" srcId="{7C1FE490-4C5F-417B-A2A7-6B54AC3572D0}" destId="{9A6A3346-EC91-4B23-BB95-4264722BFBD3}" srcOrd="0" destOrd="0" presId="urn:microsoft.com/office/officeart/2005/8/layout/vList2"/>
    <dgm:cxn modelId="{3F742DD8-B5E8-4102-81A2-2B2EB9203817}" srcId="{7C1FE490-4C5F-417B-A2A7-6B54AC3572D0}" destId="{748B4A9F-FD79-4402-8073-7B8EE82D3E65}" srcOrd="4" destOrd="0" parTransId="{E41DD60D-B2EE-4D4D-9BBD-D432DDC9D928}" sibTransId="{50E46090-F214-4239-9482-4D57BEEE645D}"/>
    <dgm:cxn modelId="{71713E9C-4498-416E-BEBD-90C05ED04AB5}" srcId="{7C1FE490-4C5F-417B-A2A7-6B54AC3572D0}" destId="{39A5706C-4E77-417F-AED8-4E8A062A26C5}" srcOrd="2" destOrd="0" parTransId="{D9761742-DA65-4538-B598-80DA3864EF4B}" sibTransId="{D7614173-49ED-4267-B85B-F2AB679A0777}"/>
    <dgm:cxn modelId="{C07A4BCB-3527-4368-BFD1-A9BC43AF4CC6}" srcId="{7C1FE490-4C5F-417B-A2A7-6B54AC3572D0}" destId="{C89506CF-29BA-4C58-8EE5-90A44B80B9BE}" srcOrd="1" destOrd="0" parTransId="{9ACA064B-BA5A-4A1A-B2BA-F6A8673F0AA6}" sibTransId="{49FBB9A4-15A7-4C45-A020-0293A7BE80EA}"/>
    <dgm:cxn modelId="{0211F683-FFF3-42F1-8284-55F60B86DB17}" type="presOf" srcId="{97E4B77B-BD88-4CE6-9138-1E0B14F6E478}" destId="{A38BBD2E-A66B-4FC1-9594-479BC9280406}" srcOrd="0" destOrd="0" presId="urn:microsoft.com/office/officeart/2005/8/layout/vList2"/>
    <dgm:cxn modelId="{7316485B-E84F-4D72-B180-C15057CC4955}" type="presOf" srcId="{39A5706C-4E77-417F-AED8-4E8A062A26C5}" destId="{45527C05-ED28-4E26-B996-02B5FD1D2475}" srcOrd="0" destOrd="0" presId="urn:microsoft.com/office/officeart/2005/8/layout/vList2"/>
    <dgm:cxn modelId="{039792C3-A96C-46DD-A4A5-BD883D7BDE32}" type="presParOf" srcId="{9A6A3346-EC91-4B23-BB95-4264722BFBD3}" destId="{A38BBD2E-A66B-4FC1-9594-479BC9280406}" srcOrd="0" destOrd="0" presId="urn:microsoft.com/office/officeart/2005/8/layout/vList2"/>
    <dgm:cxn modelId="{14D3F6AF-7575-47FD-9D6B-A65158F9C873}" type="presParOf" srcId="{9A6A3346-EC91-4B23-BB95-4264722BFBD3}" destId="{E332AE04-6823-4628-8E04-2DB5ECB726C9}" srcOrd="1" destOrd="0" presId="urn:microsoft.com/office/officeart/2005/8/layout/vList2"/>
    <dgm:cxn modelId="{E0F66F43-B6A6-4496-A5B0-0E88CF1EA9A1}" type="presParOf" srcId="{9A6A3346-EC91-4B23-BB95-4264722BFBD3}" destId="{9477D879-791F-4133-8FA1-72C1DD3153ED}" srcOrd="2" destOrd="0" presId="urn:microsoft.com/office/officeart/2005/8/layout/vList2"/>
    <dgm:cxn modelId="{8DA89E95-CB46-444B-8CBD-E0E69EC0BB63}" type="presParOf" srcId="{9A6A3346-EC91-4B23-BB95-4264722BFBD3}" destId="{E575EEB1-ADA7-489C-8F84-DD805D3F8C0E}" srcOrd="3" destOrd="0" presId="urn:microsoft.com/office/officeart/2005/8/layout/vList2"/>
    <dgm:cxn modelId="{53864BE6-236E-4F2B-906E-9F9A1329C37D}" type="presParOf" srcId="{9A6A3346-EC91-4B23-BB95-4264722BFBD3}" destId="{45527C05-ED28-4E26-B996-02B5FD1D2475}" srcOrd="4" destOrd="0" presId="urn:microsoft.com/office/officeart/2005/8/layout/vList2"/>
    <dgm:cxn modelId="{A71EFD6D-839F-4DBF-BC72-BD26AA00A23F}" type="presParOf" srcId="{9A6A3346-EC91-4B23-BB95-4264722BFBD3}" destId="{067A6AA0-E70D-4A63-9D8E-6EC9897FF2BF}" srcOrd="5" destOrd="0" presId="urn:microsoft.com/office/officeart/2005/8/layout/vList2"/>
    <dgm:cxn modelId="{E45F5560-1D06-47D8-AEF5-761A5CCDAC35}" type="presParOf" srcId="{9A6A3346-EC91-4B23-BB95-4264722BFBD3}" destId="{76F3F478-DE48-4604-99A6-899DA8E82AB5}" srcOrd="6" destOrd="0" presId="urn:microsoft.com/office/officeart/2005/8/layout/vList2"/>
    <dgm:cxn modelId="{5242A83A-A59E-4E66-9AEE-522241D9E976}" type="presParOf" srcId="{9A6A3346-EC91-4B23-BB95-4264722BFBD3}" destId="{D431E955-5E45-47CF-A050-D7189D01FA90}" srcOrd="7" destOrd="0" presId="urn:microsoft.com/office/officeart/2005/8/layout/vList2"/>
    <dgm:cxn modelId="{A31551E8-328A-40BA-8125-B985AF264794}" type="presParOf" srcId="{9A6A3346-EC91-4B23-BB95-4264722BFBD3}" destId="{50723C07-8168-4A51-B160-599EA7006F92}" srcOrd="8"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A9D0448-4308-4D37-967D-74A3D40E6630}">
      <dsp:nvSpPr>
        <dsp:cNvPr id="0" name=""/>
        <dsp:cNvSpPr/>
      </dsp:nvSpPr>
      <dsp:spPr>
        <a:xfrm>
          <a:off x="0" y="80422"/>
          <a:ext cx="6628804" cy="646425"/>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Embedding the ESDGC into the curriculum.</a:t>
          </a:r>
        </a:p>
      </dsp:txBody>
      <dsp:txXfrm>
        <a:off x="0" y="80422"/>
        <a:ext cx="6628804" cy="646425"/>
      </dsp:txXfrm>
    </dsp:sp>
    <dsp:sp modelId="{50E2F4E0-8C2C-4309-80B0-E17D808FF42E}">
      <dsp:nvSpPr>
        <dsp:cNvPr id="0" name=""/>
        <dsp:cNvSpPr/>
      </dsp:nvSpPr>
      <dsp:spPr>
        <a:xfrm>
          <a:off x="0" y="775807"/>
          <a:ext cx="6628804" cy="646425"/>
        </a:xfrm>
        <a:prstGeom prst="roundRect">
          <a:avLst/>
        </a:prstGeom>
        <a:gradFill rotWithShape="0">
          <a:gsLst>
            <a:gs pos="0">
              <a:schemeClr val="accent2">
                <a:hueOff val="-494048"/>
                <a:satOff val="2367"/>
                <a:lumOff val="2190"/>
                <a:alphaOff val="0"/>
                <a:tint val="96000"/>
                <a:lumMod val="100000"/>
              </a:schemeClr>
            </a:gs>
            <a:gs pos="78000">
              <a:schemeClr val="accent2">
                <a:hueOff val="-494048"/>
                <a:satOff val="2367"/>
                <a:lumOff val="219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Platinum+ Status renewal.</a:t>
          </a:r>
        </a:p>
      </dsp:txBody>
      <dsp:txXfrm>
        <a:off x="0" y="775807"/>
        <a:ext cx="6628804" cy="646425"/>
      </dsp:txXfrm>
    </dsp:sp>
    <dsp:sp modelId="{B6609325-4641-442E-8052-866C0ED48C0D}">
      <dsp:nvSpPr>
        <dsp:cNvPr id="0" name=""/>
        <dsp:cNvSpPr/>
      </dsp:nvSpPr>
      <dsp:spPr>
        <a:xfrm>
          <a:off x="0" y="1471193"/>
          <a:ext cx="6628804" cy="646425"/>
        </a:xfrm>
        <a:prstGeom prst="roundRect">
          <a:avLst/>
        </a:prstGeom>
        <a:gradFill rotWithShape="0">
          <a:gsLst>
            <a:gs pos="0">
              <a:schemeClr val="accent2">
                <a:hueOff val="-988095"/>
                <a:satOff val="4733"/>
                <a:lumOff val="4379"/>
                <a:alphaOff val="0"/>
                <a:tint val="96000"/>
                <a:lumMod val="100000"/>
              </a:schemeClr>
            </a:gs>
            <a:gs pos="78000">
              <a:schemeClr val="accent2">
                <a:hueOff val="-988095"/>
                <a:satOff val="4733"/>
                <a:lumOff val="437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Engage with the woodlands trust.</a:t>
          </a:r>
        </a:p>
      </dsp:txBody>
      <dsp:txXfrm>
        <a:off x="0" y="1471193"/>
        <a:ext cx="6628804" cy="646425"/>
      </dsp:txXfrm>
    </dsp:sp>
    <dsp:sp modelId="{972A05D0-BBD3-4A4F-B1C5-1A3525F25F78}">
      <dsp:nvSpPr>
        <dsp:cNvPr id="0" name=""/>
        <dsp:cNvSpPr/>
      </dsp:nvSpPr>
      <dsp:spPr>
        <a:xfrm>
          <a:off x="0" y="2166578"/>
          <a:ext cx="6628804" cy="646425"/>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Monitoring of coverage through book scrutiny and listening to learners.</a:t>
          </a:r>
        </a:p>
      </dsp:txBody>
      <dsp:txXfrm>
        <a:off x="0" y="2166578"/>
        <a:ext cx="6628804" cy="646425"/>
      </dsp:txXfrm>
    </dsp:sp>
    <dsp:sp modelId="{C946257B-822E-4A9D-B441-88CE4FAE3410}">
      <dsp:nvSpPr>
        <dsp:cNvPr id="0" name=""/>
        <dsp:cNvSpPr/>
      </dsp:nvSpPr>
      <dsp:spPr>
        <a:xfrm>
          <a:off x="0" y="2861963"/>
          <a:ext cx="6628804" cy="646425"/>
        </a:xfrm>
        <a:prstGeom prst="roundRect">
          <a:avLst/>
        </a:prstGeom>
        <a:gradFill rotWithShape="0">
          <a:gsLst>
            <a:gs pos="0">
              <a:schemeClr val="accent2">
                <a:hueOff val="-1976190"/>
                <a:satOff val="9467"/>
                <a:lumOff val="8758"/>
                <a:alphaOff val="0"/>
                <a:tint val="96000"/>
                <a:lumMod val="100000"/>
              </a:schemeClr>
            </a:gs>
            <a:gs pos="78000">
              <a:schemeClr val="accent2">
                <a:hueOff val="-1976190"/>
                <a:satOff val="9467"/>
                <a:lumOff val="8758"/>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Develop online learning platform</a:t>
          </a:r>
        </a:p>
      </dsp:txBody>
      <dsp:txXfrm>
        <a:off x="0" y="2861963"/>
        <a:ext cx="6628804" cy="646425"/>
      </dsp:txXfrm>
    </dsp:sp>
    <dsp:sp modelId="{5261D223-C2FD-4D15-97CE-763F752BE58E}">
      <dsp:nvSpPr>
        <dsp:cNvPr id="0" name=""/>
        <dsp:cNvSpPr/>
      </dsp:nvSpPr>
      <dsp:spPr>
        <a:xfrm>
          <a:off x="0" y="3557348"/>
          <a:ext cx="6628804" cy="646425"/>
        </a:xfrm>
        <a:prstGeom prst="roundRect">
          <a:avLst/>
        </a:prstGeom>
        <a:gradFill rotWithShape="0">
          <a:gsLst>
            <a:gs pos="0">
              <a:schemeClr val="accent2">
                <a:hueOff val="-2470237"/>
                <a:satOff val="11833"/>
                <a:lumOff val="10948"/>
                <a:alphaOff val="0"/>
                <a:tint val="96000"/>
                <a:lumMod val="100000"/>
              </a:schemeClr>
            </a:gs>
            <a:gs pos="78000">
              <a:schemeClr val="accent2">
                <a:hueOff val="-2470237"/>
                <a:satOff val="11833"/>
                <a:lumOff val="10948"/>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kern="1200"/>
            <a:t>Engage parents and community</a:t>
          </a:r>
        </a:p>
      </dsp:txBody>
      <dsp:txXfrm>
        <a:off x="0" y="3557348"/>
        <a:ext cx="6628804" cy="646425"/>
      </dsp:txXfrm>
    </dsp:sp>
    <dsp:sp modelId="{B5C76C6D-E6A1-4FE7-A1E5-C728690F8774}">
      <dsp:nvSpPr>
        <dsp:cNvPr id="0" name=""/>
        <dsp:cNvSpPr/>
      </dsp:nvSpPr>
      <dsp:spPr>
        <a:xfrm>
          <a:off x="0" y="4252733"/>
          <a:ext cx="6628804" cy="646425"/>
        </a:xfrm>
        <a:prstGeom prst="roundRect">
          <a:avLst/>
        </a:prstGeom>
        <a:gradFill rotWithShape="0">
          <a:gsLst>
            <a:gs pos="0">
              <a:schemeClr val="accent2">
                <a:hueOff val="-2964285"/>
                <a:satOff val="14200"/>
                <a:lumOff val="13137"/>
                <a:alphaOff val="0"/>
                <a:tint val="96000"/>
                <a:lumMod val="100000"/>
              </a:schemeClr>
            </a:gs>
            <a:gs pos="78000">
              <a:schemeClr val="accent2">
                <a:hueOff val="-2964285"/>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US" sz="1700" kern="1200">
              <a:latin typeface="Trebuchet MS" panose="020B0603020202020204"/>
            </a:rPr>
            <a:t>Create a HWB  ESDGC Network</a:t>
          </a:r>
        </a:p>
      </dsp:txBody>
      <dsp:txXfrm>
        <a:off x="0" y="4252733"/>
        <a:ext cx="6628804" cy="646425"/>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38BBD2E-A66B-4FC1-9594-479BC9280406}">
      <dsp:nvSpPr>
        <dsp:cNvPr id="0" name=""/>
        <dsp:cNvSpPr/>
      </dsp:nvSpPr>
      <dsp:spPr>
        <a:xfrm>
          <a:off x="0" y="398165"/>
          <a:ext cx="6628804" cy="80208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Engage with the woodlands trust. (Silver Award status, 1-2 years)</a:t>
          </a:r>
        </a:p>
      </dsp:txBody>
      <dsp:txXfrm>
        <a:off x="0" y="398165"/>
        <a:ext cx="6628804" cy="802089"/>
      </dsp:txXfrm>
    </dsp:sp>
    <dsp:sp modelId="{9477D879-791F-4133-8FA1-72C1DD3153ED}">
      <dsp:nvSpPr>
        <dsp:cNvPr id="0" name=""/>
        <dsp:cNvSpPr/>
      </dsp:nvSpPr>
      <dsp:spPr>
        <a:xfrm>
          <a:off x="0" y="1243455"/>
          <a:ext cx="6628804" cy="802089"/>
        </a:xfrm>
        <a:prstGeom prst="roundRect">
          <a:avLst/>
        </a:prstGeom>
        <a:gradFill rotWithShape="0">
          <a:gsLst>
            <a:gs pos="0">
              <a:schemeClr val="accent2">
                <a:hueOff val="-741071"/>
                <a:satOff val="3550"/>
                <a:lumOff val="3284"/>
                <a:alphaOff val="0"/>
                <a:tint val="96000"/>
                <a:lumMod val="100000"/>
              </a:schemeClr>
            </a:gs>
            <a:gs pos="78000">
              <a:schemeClr val="accent2">
                <a:hueOff val="-741071"/>
                <a:satOff val="3550"/>
                <a:lumOff val="328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en-US" sz="1500" kern="1200"/>
            <a:t>Continue to build the HWB ESDGC network</a:t>
          </a:r>
          <a:r>
            <a:rPr lang="en-US" sz="1500" kern="1200">
              <a:latin typeface="Trebuchet MS" panose="020B0603020202020204"/>
            </a:rPr>
            <a:t>. Now has more than 37 schools in Wales.</a:t>
          </a:r>
          <a:endParaRPr lang="en-US" sz="1500" kern="1200"/>
        </a:p>
      </dsp:txBody>
      <dsp:txXfrm>
        <a:off x="0" y="1243455"/>
        <a:ext cx="6628804" cy="802089"/>
      </dsp:txXfrm>
    </dsp:sp>
    <dsp:sp modelId="{45527C05-ED28-4E26-B996-02B5FD1D2475}">
      <dsp:nvSpPr>
        <dsp:cNvPr id="0" name=""/>
        <dsp:cNvSpPr/>
      </dsp:nvSpPr>
      <dsp:spPr>
        <a:xfrm>
          <a:off x="0" y="2088745"/>
          <a:ext cx="6628804" cy="802089"/>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Online platform to inform community about Eco in the school. Newsletters, Online learning</a:t>
          </a:r>
        </a:p>
      </dsp:txBody>
      <dsp:txXfrm>
        <a:off x="0" y="2088745"/>
        <a:ext cx="6628804" cy="802089"/>
      </dsp:txXfrm>
    </dsp:sp>
    <dsp:sp modelId="{76F3F478-DE48-4604-99A6-899DA8E82AB5}">
      <dsp:nvSpPr>
        <dsp:cNvPr id="0" name=""/>
        <dsp:cNvSpPr/>
      </dsp:nvSpPr>
      <dsp:spPr>
        <a:xfrm>
          <a:off x="0" y="2934035"/>
          <a:ext cx="6628804" cy="802089"/>
        </a:xfrm>
        <a:prstGeom prst="roundRect">
          <a:avLst/>
        </a:prstGeom>
        <a:gradFill rotWithShape="0">
          <a:gsLst>
            <a:gs pos="0">
              <a:schemeClr val="accent2">
                <a:hueOff val="-2223214"/>
                <a:satOff val="10650"/>
                <a:lumOff val="9853"/>
                <a:alphaOff val="0"/>
                <a:tint val="96000"/>
                <a:lumMod val="100000"/>
              </a:schemeClr>
            </a:gs>
            <a:gs pos="78000">
              <a:schemeClr val="accent2">
                <a:hueOff val="-2223214"/>
                <a:satOff val="10650"/>
                <a:lumOff val="985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en-US" sz="1500" kern="1200">
              <a:latin typeface="Trebuchet MS" panose="020B0603020202020204"/>
            </a:rPr>
            <a:t>Embed the same Eco code yearly rather than changing every year.</a:t>
          </a:r>
        </a:p>
      </dsp:txBody>
      <dsp:txXfrm>
        <a:off x="0" y="2934035"/>
        <a:ext cx="6628804" cy="802089"/>
      </dsp:txXfrm>
    </dsp:sp>
    <dsp:sp modelId="{50723C07-8168-4A51-B160-599EA7006F92}">
      <dsp:nvSpPr>
        <dsp:cNvPr id="0" name=""/>
        <dsp:cNvSpPr/>
      </dsp:nvSpPr>
      <dsp:spPr>
        <a:xfrm>
          <a:off x="0" y="3779325"/>
          <a:ext cx="6628804" cy="802089"/>
        </a:xfrm>
        <a:prstGeom prst="roundRect">
          <a:avLst/>
        </a:prstGeom>
        <a:gradFill rotWithShape="0">
          <a:gsLst>
            <a:gs pos="0">
              <a:schemeClr val="accent2">
                <a:hueOff val="-2964285"/>
                <a:satOff val="14200"/>
                <a:lumOff val="13137"/>
                <a:alphaOff val="0"/>
                <a:tint val="96000"/>
                <a:lumMod val="100000"/>
              </a:schemeClr>
            </a:gs>
            <a:gs pos="78000">
              <a:schemeClr val="accent2">
                <a:hueOff val="-2964285"/>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en-US" sz="1500" kern="1200">
              <a:latin typeface="Trebuchet MS" panose="020B0603020202020204"/>
            </a:rPr>
            <a:t>Resources for classes to use for further engagement such as scale models of different types of power/water cycle so pupils can create information pieces of writing, explanation texts and draw own diagrams.</a:t>
          </a:r>
        </a:p>
      </dsp:txBody>
      <dsp:txXfrm>
        <a:off x="0" y="3779325"/>
        <a:ext cx="6628804" cy="8020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pPr/>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pPr/>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1/27/2021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hyperlink" Target="https://commons.wikimedia.org/wiki/File:EARTH..png" TargetMode="External"/><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s://www.morristonprimaryschool.co.uk/eco-committeeeco-club/"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a:t>ESDGC/Geography and the </a:t>
            </a:r>
            <a:r>
              <a:rPr lang="en-US" err="1"/>
              <a:t>AOLe</a:t>
            </a:r>
            <a:r>
              <a:rPr lang="en-US"/>
              <a:t>.</a:t>
            </a:r>
          </a:p>
        </p:txBody>
      </p:sp>
    </p:spTree>
    <p:extLst>
      <p:ext uri="{BB962C8B-B14F-4D97-AF65-F5344CB8AC3E}">
        <p14:creationId xmlns:p14="http://schemas.microsoft.com/office/powerpoint/2010/main" xmlns="" val="5210406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xmlns="" id="{D920209C-E85B-4D6F-A56F-724F5ADA811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xmlns="" id="{9125522E-1DFD-4F78-912B-B922A2D39DA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xmlns="" id="{FDA72C10-FE9D-49B3-80CB-A7EE8BCB38F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xmlns="" id="{6E7DF470-1055-45E4-AB9D-11E42EC538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xmlns="" id="{6AA35CFF-3837-4B7F-B875-718AC2E14E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xmlns="" id="{62F41804-A347-47E3-8BD8-BD00CF2F64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xmlns="" id="{76894B81-EE9C-4546-BCFA-DD9ED2C0ADB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xmlns="" id="{3AF181D1-71AC-43D8-A6E1-D4C488D5DC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xmlns="" id="{4132D661-917C-4D2D-8E37-8590B55D91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xmlns="" id="{7969643D-8B71-434D-A235-68CB241F9D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xmlns="" id="{DF15C24A-4BCF-47C0-B2FA-76A0EF3384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3" name="Rectangle 22">
            <a:extLst>
              <a:ext uri="{FF2B5EF4-FFF2-40B4-BE49-F238E27FC236}">
                <a16:creationId xmlns:a16="http://schemas.microsoft.com/office/drawing/2014/main" xmlns="" id="{655AE6B0-AC9E-4167-806F-E9DB135FC4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8802E836-7683-4ED9-B8D4-BD5158899B81}"/>
              </a:ext>
            </a:extLst>
          </p:cNvPr>
          <p:cNvSpPr>
            <a:spLocks noGrp="1"/>
          </p:cNvSpPr>
          <p:nvPr>
            <p:ph type="ctrTitle"/>
          </p:nvPr>
        </p:nvSpPr>
        <p:spPr>
          <a:xfrm>
            <a:off x="652481" y="1382486"/>
            <a:ext cx="3547581" cy="4093028"/>
          </a:xfrm>
        </p:spPr>
        <p:txBody>
          <a:bodyPr vert="horz" lIns="91440" tIns="45720" rIns="91440" bIns="45720" rtlCol="0" anchor="ctr">
            <a:normAutofit/>
          </a:bodyPr>
          <a:lstStyle/>
          <a:p>
            <a:pPr marL="685800" indent="-685800" algn="l"/>
            <a:r>
              <a:rPr lang="en-US" sz="4400"/>
              <a:t>Achieved so far</a:t>
            </a:r>
          </a:p>
        </p:txBody>
      </p:sp>
      <p:grpSp>
        <p:nvGrpSpPr>
          <p:cNvPr id="25" name="Group 24">
            <a:extLst>
              <a:ext uri="{FF2B5EF4-FFF2-40B4-BE49-F238E27FC236}">
                <a16:creationId xmlns:a16="http://schemas.microsoft.com/office/drawing/2014/main" xmlns="" id="{3523416A-383B-4FDC-B4C9-D8EDDFE9C04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329267" y="-8467"/>
            <a:ext cx="4766733" cy="6866467"/>
            <a:chOff x="7425267" y="-8467"/>
            <a:chExt cx="4766733" cy="6866467"/>
          </a:xfrm>
        </p:grpSpPr>
        <p:cxnSp>
          <p:nvCxnSpPr>
            <p:cNvPr id="26" name="Straight Connector 25">
              <a:extLst>
                <a:ext uri="{FF2B5EF4-FFF2-40B4-BE49-F238E27FC236}">
                  <a16:creationId xmlns:a16="http://schemas.microsoft.com/office/drawing/2014/main" xmlns="" id="{CB0D29D5-3F7C-4197-821B-6D60A66CC04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xmlns="" id="{347FB49A-3541-428A-AADE-682A3C50563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xmlns="" id="{D96F53DC-08F1-42C6-B558-B83D54B276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xmlns="" id="{AFE48CAF-A51C-463F-A570-ED99439A5C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xmlns="" id="{01F0C48B-50FF-4351-8207-16D0960483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xmlns="" id="{300384B6-5ED6-4F91-A548-B706D83751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8">
              <a:extLst>
                <a:ext uri="{FF2B5EF4-FFF2-40B4-BE49-F238E27FC236}">
                  <a16:creationId xmlns:a16="http://schemas.microsoft.com/office/drawing/2014/main" xmlns="" id="{337AFFAE-C182-463C-9459-8AB3C69D9A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9">
              <a:extLst>
                <a:ext uri="{FF2B5EF4-FFF2-40B4-BE49-F238E27FC236}">
                  <a16:creationId xmlns:a16="http://schemas.microsoft.com/office/drawing/2014/main" xmlns="" id="{510ACF17-C3F0-42BF-BDEB-D079277121E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xmlns="" id="{E804EFD0-B84E-476F-9FC6-6C4A42EA00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6" name="Rectangle 35">
            <a:extLst>
              <a:ext uri="{FF2B5EF4-FFF2-40B4-BE49-F238E27FC236}">
                <a16:creationId xmlns:a16="http://schemas.microsoft.com/office/drawing/2014/main" xmlns="" id="{87BD1F4E-A66D-4C06-86DA-8D56CA7A3B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extBox 4">
            <a:extLst>
              <a:ext uri="{FF2B5EF4-FFF2-40B4-BE49-F238E27FC236}">
                <a16:creationId xmlns:a16="http://schemas.microsoft.com/office/drawing/2014/main" xmlns="" id="{9F8947F1-992F-4D87-A895-4B74B4CDA918}"/>
              </a:ext>
            </a:extLst>
          </p:cNvPr>
          <p:cNvGraphicFramePr/>
          <p:nvPr>
            <p:extLst>
              <p:ext uri="{D42A27DB-BD31-4B8C-83A1-F6EECF244321}">
                <p14:modId xmlns:p14="http://schemas.microsoft.com/office/powerpoint/2010/main" xmlns="" val="1200177049"/>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523069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descr="A picture containing person, indoor, sitting, stuffed&#10;&#10;Description automatically generated">
            <a:extLst>
              <a:ext uri="{FF2B5EF4-FFF2-40B4-BE49-F238E27FC236}">
                <a16:creationId xmlns:a16="http://schemas.microsoft.com/office/drawing/2014/main" xmlns="" id="{4956786F-2140-4CD7-96BC-6FB4FAFBE1ED}"/>
              </a:ext>
            </a:extLst>
          </p:cNvPr>
          <p:cNvPicPr>
            <a:picLocks noChangeAspect="1"/>
          </p:cNvPicPr>
          <p:nvPr/>
        </p:nvPicPr>
        <p:blipFill>
          <a:blip r:embed="rId2"/>
          <a:stretch>
            <a:fillRect/>
          </a:stretch>
        </p:blipFill>
        <p:spPr>
          <a:xfrm>
            <a:off x="997783" y="321733"/>
            <a:ext cx="3035539" cy="2269066"/>
          </a:xfrm>
          <a:prstGeom prst="rect">
            <a:avLst/>
          </a:prstGeom>
        </p:spPr>
      </p:pic>
      <p:sp>
        <p:nvSpPr>
          <p:cNvPr id="12" name="Rectangle 11">
            <a:extLst>
              <a:ext uri="{FF2B5EF4-FFF2-40B4-BE49-F238E27FC236}">
                <a16:creationId xmlns:a16="http://schemas.microsoft.com/office/drawing/2014/main" xmlns="" id="{94E1CBB2-207D-4AB2-9FE1-BB3DFB5F50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28347" y="-1"/>
            <a:ext cx="2981737" cy="25907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picture containing person, indoor, table, person&#10;&#10;Description automatically generated">
            <a:extLst>
              <a:ext uri="{FF2B5EF4-FFF2-40B4-BE49-F238E27FC236}">
                <a16:creationId xmlns:a16="http://schemas.microsoft.com/office/drawing/2014/main" xmlns="" id="{DD0884DF-DB42-4CBF-B35A-784D5EED7812}"/>
              </a:ext>
            </a:extLst>
          </p:cNvPr>
          <p:cNvPicPr>
            <a:picLocks noChangeAspect="1"/>
          </p:cNvPicPr>
          <p:nvPr/>
        </p:nvPicPr>
        <p:blipFill>
          <a:blip r:embed="rId3"/>
          <a:stretch>
            <a:fillRect/>
          </a:stretch>
        </p:blipFill>
        <p:spPr>
          <a:xfrm>
            <a:off x="3581399" y="3155979"/>
            <a:ext cx="4128685" cy="3086192"/>
          </a:xfrm>
          <a:prstGeom prst="rect">
            <a:avLst/>
          </a:prstGeom>
        </p:spPr>
      </p:pic>
      <p:pic>
        <p:nvPicPr>
          <p:cNvPr id="5" name="Picture 5" descr="A couple of people that are standing in front of a statue&#10;&#10;Description automatically generated">
            <a:extLst>
              <a:ext uri="{FF2B5EF4-FFF2-40B4-BE49-F238E27FC236}">
                <a16:creationId xmlns:a16="http://schemas.microsoft.com/office/drawing/2014/main" xmlns="" id="{7FD5603D-371E-46E5-BA28-F25AF691C81B}"/>
              </a:ext>
            </a:extLst>
          </p:cNvPr>
          <p:cNvPicPr>
            <a:picLocks noChangeAspect="1"/>
          </p:cNvPicPr>
          <p:nvPr/>
        </p:nvPicPr>
        <p:blipFill>
          <a:blip r:embed="rId4"/>
          <a:stretch>
            <a:fillRect/>
          </a:stretch>
        </p:blipFill>
        <p:spPr>
          <a:xfrm rot="5400000">
            <a:off x="8117812" y="821522"/>
            <a:ext cx="3958717" cy="2959140"/>
          </a:xfrm>
          <a:prstGeom prst="rect">
            <a:avLst/>
          </a:prstGeom>
        </p:spPr>
      </p:pic>
      <p:sp>
        <p:nvSpPr>
          <p:cNvPr id="14" name="Rectangle 13">
            <a:extLst>
              <a:ext uri="{FF2B5EF4-FFF2-40B4-BE49-F238E27FC236}">
                <a16:creationId xmlns:a16="http://schemas.microsoft.com/office/drawing/2014/main" xmlns="" id="{7B7C8768-C0E6-4BF8-9262-74D645629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897165"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B063FAF9-ACC5-4257-A431-AB2FCFD5CE2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752928"/>
            <a:ext cx="79552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xmlns="" id="{B3842A57-5543-489A-8D76-ECB59F25A1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006496"/>
            <a:ext cx="3380433" cy="3851503"/>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xmlns="" id="{6B5AB787-5A1E-418D-8980-5F3361C655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85760" y="4508919"/>
            <a:ext cx="420624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42370832-5443-43AA-9B66-B773F84A3BCA}"/>
              </a:ext>
            </a:extLst>
          </p:cNvPr>
          <p:cNvSpPr txBox="1"/>
          <p:nvPr/>
        </p:nvSpPr>
        <p:spPr>
          <a:xfrm>
            <a:off x="5052349" y="268146"/>
            <a:ext cx="251170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Engaging external agencies about Eco homes and sustainability</a:t>
            </a:r>
          </a:p>
        </p:txBody>
      </p:sp>
      <p:sp>
        <p:nvSpPr>
          <p:cNvPr id="3" name="TextBox 2">
            <a:extLst>
              <a:ext uri="{FF2B5EF4-FFF2-40B4-BE49-F238E27FC236}">
                <a16:creationId xmlns:a16="http://schemas.microsoft.com/office/drawing/2014/main" xmlns="" id="{6004F73F-70D6-4A55-B53F-37BC0D9086AB}"/>
              </a:ext>
            </a:extLst>
          </p:cNvPr>
          <p:cNvSpPr txBox="1"/>
          <p:nvPr/>
        </p:nvSpPr>
        <p:spPr>
          <a:xfrm>
            <a:off x="634678" y="3306500"/>
            <a:ext cx="2743199"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Creating a sustainable house as a team. </a:t>
            </a:r>
            <a:endParaRPr lang="en-US" sz="1200"/>
          </a:p>
          <a:p>
            <a:endParaRPr lang="en-US" sz="1200"/>
          </a:p>
          <a:p>
            <a:r>
              <a:rPr lang="en-US" sz="1400"/>
              <a:t>(Ethical informed citizens of the world.)</a:t>
            </a:r>
          </a:p>
        </p:txBody>
      </p:sp>
      <p:sp>
        <p:nvSpPr>
          <p:cNvPr id="4" name="TextBox 3">
            <a:extLst>
              <a:ext uri="{FF2B5EF4-FFF2-40B4-BE49-F238E27FC236}">
                <a16:creationId xmlns:a16="http://schemas.microsoft.com/office/drawing/2014/main" xmlns="" id="{1BD99FB5-926B-4303-B1CE-958FABC5D20F}"/>
              </a:ext>
            </a:extLst>
          </p:cNvPr>
          <p:cNvSpPr txBox="1"/>
          <p:nvPr/>
        </p:nvSpPr>
        <p:spPr>
          <a:xfrm>
            <a:off x="8715857" y="4799755"/>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Platinum+ renewal status achieved.</a:t>
            </a:r>
          </a:p>
        </p:txBody>
      </p:sp>
    </p:spTree>
    <p:extLst>
      <p:ext uri="{BB962C8B-B14F-4D97-AF65-F5344CB8AC3E}">
        <p14:creationId xmlns:p14="http://schemas.microsoft.com/office/powerpoint/2010/main" xmlns="" val="26212478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94E1CBB2-207D-4AB2-9FE1-BB3DFB5F50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28347" y="-1"/>
            <a:ext cx="2981737" cy="2590799"/>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7B7C8768-C0E6-4BF8-9262-74D6456290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897165"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B063FAF9-ACC5-4257-A431-AB2FCFD5CE2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752928"/>
            <a:ext cx="79552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xmlns="" id="{B3842A57-5543-489A-8D76-ECB59F25A1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006496"/>
            <a:ext cx="3380433" cy="3851503"/>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xmlns="" id="{6B5AB787-5A1E-418D-8980-5F3361C655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85760" y="4508919"/>
            <a:ext cx="420624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group of people posing for a photo&#10;&#10;Description automatically generated">
            <a:extLst>
              <a:ext uri="{FF2B5EF4-FFF2-40B4-BE49-F238E27FC236}">
                <a16:creationId xmlns:a16="http://schemas.microsoft.com/office/drawing/2014/main" xmlns="" id="{6AEB59F8-0C4C-4DEE-BD31-3B043CACF837}"/>
              </a:ext>
            </a:extLst>
          </p:cNvPr>
          <p:cNvPicPr>
            <a:picLocks noChangeAspect="1"/>
          </p:cNvPicPr>
          <p:nvPr/>
        </p:nvPicPr>
        <p:blipFill>
          <a:blip r:embed="rId2"/>
          <a:stretch>
            <a:fillRect/>
          </a:stretch>
        </p:blipFill>
        <p:spPr>
          <a:xfrm>
            <a:off x="4015563" y="3049773"/>
            <a:ext cx="3682409" cy="3682409"/>
          </a:xfrm>
          <a:prstGeom prst="rect">
            <a:avLst/>
          </a:prstGeom>
        </p:spPr>
      </p:pic>
      <p:pic>
        <p:nvPicPr>
          <p:cNvPr id="8" name="Picture 8" descr="A group of people sitting at a desk using a computer&#10;&#10;Description automatically generated">
            <a:extLst>
              <a:ext uri="{FF2B5EF4-FFF2-40B4-BE49-F238E27FC236}">
                <a16:creationId xmlns:a16="http://schemas.microsoft.com/office/drawing/2014/main" xmlns="" id="{C81A46E4-DA69-4ED0-A0FA-81442A31E447}"/>
              </a:ext>
            </a:extLst>
          </p:cNvPr>
          <p:cNvPicPr>
            <a:picLocks noChangeAspect="1"/>
          </p:cNvPicPr>
          <p:nvPr/>
        </p:nvPicPr>
        <p:blipFill>
          <a:blip r:embed="rId3"/>
          <a:stretch>
            <a:fillRect/>
          </a:stretch>
        </p:blipFill>
        <p:spPr>
          <a:xfrm>
            <a:off x="542260" y="238347"/>
            <a:ext cx="2743200" cy="2057400"/>
          </a:xfrm>
          <a:prstGeom prst="rect">
            <a:avLst/>
          </a:prstGeom>
        </p:spPr>
      </p:pic>
      <p:pic>
        <p:nvPicPr>
          <p:cNvPr id="9" name="Picture 9" descr="A picture containing photo, different, items, covered&#10;&#10;Description automatically generated">
            <a:extLst>
              <a:ext uri="{FF2B5EF4-FFF2-40B4-BE49-F238E27FC236}">
                <a16:creationId xmlns:a16="http://schemas.microsoft.com/office/drawing/2014/main" xmlns="" id="{8D1B06A6-A2F7-43A3-B980-CE7FD150213A}"/>
              </a:ext>
            </a:extLst>
          </p:cNvPr>
          <p:cNvPicPr>
            <a:picLocks noChangeAspect="1"/>
          </p:cNvPicPr>
          <p:nvPr/>
        </p:nvPicPr>
        <p:blipFill>
          <a:blip r:embed="rId4"/>
          <a:stretch>
            <a:fillRect/>
          </a:stretch>
        </p:blipFill>
        <p:spPr>
          <a:xfrm>
            <a:off x="8073656" y="196702"/>
            <a:ext cx="3948223" cy="3948223"/>
          </a:xfrm>
          <a:prstGeom prst="rect">
            <a:avLst/>
          </a:prstGeom>
        </p:spPr>
      </p:pic>
      <p:sp>
        <p:nvSpPr>
          <p:cNvPr id="10" name="TextBox 9">
            <a:extLst>
              <a:ext uri="{FF2B5EF4-FFF2-40B4-BE49-F238E27FC236}">
                <a16:creationId xmlns:a16="http://schemas.microsoft.com/office/drawing/2014/main" xmlns="" id="{845A1F82-0108-413C-901F-BB475F5FBB98}"/>
              </a:ext>
            </a:extLst>
          </p:cNvPr>
          <p:cNvSpPr txBox="1"/>
          <p:nvPr/>
        </p:nvSpPr>
        <p:spPr>
          <a:xfrm>
            <a:off x="4954772" y="196702"/>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 Twinning with another school, Guadeloupe</a:t>
            </a:r>
            <a:endParaRPr lang="en-US" sz="1200"/>
          </a:p>
          <a:p>
            <a:endParaRPr lang="en-US" sz="1200"/>
          </a:p>
          <a:p>
            <a:r>
              <a:rPr lang="en-US" sz="1200"/>
              <a:t>(Using ICT and Geography skills together to engage and learn about another area of the world.)</a:t>
            </a:r>
            <a:endParaRPr lang="en-US"/>
          </a:p>
        </p:txBody>
      </p:sp>
      <p:sp>
        <p:nvSpPr>
          <p:cNvPr id="11" name="TextBox 10">
            <a:extLst>
              <a:ext uri="{FF2B5EF4-FFF2-40B4-BE49-F238E27FC236}">
                <a16:creationId xmlns:a16="http://schemas.microsoft.com/office/drawing/2014/main" xmlns="" id="{56B5F2D0-B314-4404-AC96-41F4CC787000}"/>
              </a:ext>
            </a:extLst>
          </p:cNvPr>
          <p:cNvSpPr txBox="1"/>
          <p:nvPr/>
        </p:nvSpPr>
        <p:spPr>
          <a:xfrm>
            <a:off x="9111438" y="4840694"/>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Welsh water Online learning about the water cycle, and water wastage. </a:t>
            </a:r>
            <a:r>
              <a:rPr lang="en-US" sz="1200"/>
              <a:t>(Ethical, informed citizens)</a:t>
            </a:r>
          </a:p>
        </p:txBody>
      </p:sp>
      <p:sp>
        <p:nvSpPr>
          <p:cNvPr id="13" name="TextBox 12">
            <a:extLst>
              <a:ext uri="{FF2B5EF4-FFF2-40B4-BE49-F238E27FC236}">
                <a16:creationId xmlns:a16="http://schemas.microsoft.com/office/drawing/2014/main" xmlns="" id="{F5618CE4-2165-4169-85B8-F77E11BEC184}"/>
              </a:ext>
            </a:extLst>
          </p:cNvPr>
          <p:cNvSpPr txBox="1"/>
          <p:nvPr/>
        </p:nvSpPr>
        <p:spPr>
          <a:xfrm>
            <a:off x="500173" y="3432987"/>
            <a:ext cx="2743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Learning about Diwali and their rituals.</a:t>
            </a:r>
          </a:p>
          <a:p>
            <a:endParaRPr lang="en-US"/>
          </a:p>
          <a:p>
            <a:r>
              <a:rPr lang="en-US"/>
              <a:t>So learning about other cultures is a key Geography/ESDGC strand</a:t>
            </a:r>
          </a:p>
        </p:txBody>
      </p:sp>
    </p:spTree>
    <p:extLst>
      <p:ext uri="{BB962C8B-B14F-4D97-AF65-F5344CB8AC3E}">
        <p14:creationId xmlns:p14="http://schemas.microsoft.com/office/powerpoint/2010/main" xmlns="" val="1660878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xmlns="" id="{7664F850-BA8B-47AE-B11A-225CAB8969F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26" name="Straight Connector 25">
              <a:extLst>
                <a:ext uri="{FF2B5EF4-FFF2-40B4-BE49-F238E27FC236}">
                  <a16:creationId xmlns:a16="http://schemas.microsoft.com/office/drawing/2014/main" xmlns="" id="{634FC909-7343-4DEC-920F-098F56B476F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xmlns="" id="{24F22DB2-7E27-4CF7-8B17-254ECB9AE77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xmlns="" id="{C6E593B3-91A3-4687-8B8D-FE37A3714F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xmlns="" id="{0C25B431-5C97-4B8D-B0A3-BFB8133C71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xmlns="" id="{CA37B366-497E-4CB8-A678-A770CE2BD8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xmlns="" id="{CF707EDC-52B2-4D5C-8EC3-71C66EE8B3F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8">
              <a:extLst>
                <a:ext uri="{FF2B5EF4-FFF2-40B4-BE49-F238E27FC236}">
                  <a16:creationId xmlns:a16="http://schemas.microsoft.com/office/drawing/2014/main" xmlns="" id="{BF8E2DE7-7466-4EDF-8D69-BCA91A88D3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9">
              <a:extLst>
                <a:ext uri="{FF2B5EF4-FFF2-40B4-BE49-F238E27FC236}">
                  <a16:creationId xmlns:a16="http://schemas.microsoft.com/office/drawing/2014/main" xmlns="" id="{229C2E15-76CD-409E-9D6B-10DAD8881E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xmlns="" id="{89A24369-AC96-4A98-AD98-47A7217ECCE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xmlns="" id="{7D0DF9A3-4628-42F6-B0A4-44D97617E0E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7" name="Rectangle 36">
            <a:extLst>
              <a:ext uri="{FF2B5EF4-FFF2-40B4-BE49-F238E27FC236}">
                <a16:creationId xmlns:a16="http://schemas.microsoft.com/office/drawing/2014/main" xmlns="" id="{11EF36CA-E123-4CFE-A192-F328E46B7E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xmlns="" id="{0799B50B-D137-46A8-BAAD-01053E7315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 name="Rectangle 40">
            <a:extLst>
              <a:ext uri="{FF2B5EF4-FFF2-40B4-BE49-F238E27FC236}">
                <a16:creationId xmlns:a16="http://schemas.microsoft.com/office/drawing/2014/main" xmlns="" id="{BBE2CB40-456A-4F3B-92DD-4B42C66030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466" y="643468"/>
            <a:ext cx="10905067" cy="557106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descr="A picture containing icon&#10;&#10;Description automatically generated">
            <a:extLst>
              <a:ext uri="{FF2B5EF4-FFF2-40B4-BE49-F238E27FC236}">
                <a16:creationId xmlns:a16="http://schemas.microsoft.com/office/drawing/2014/main" xmlns="" id="{7DD3EC77-172E-4CEA-A094-52F96537001B}"/>
              </a:ext>
            </a:extLst>
          </p:cNvPr>
          <p:cNvPicPr>
            <a:picLocks noChangeAspect="1"/>
          </p:cNvPicPr>
          <p:nvPr/>
        </p:nvPicPr>
        <p:blipFill>
          <a:blip r:embed="rId2"/>
          <a:stretch>
            <a:fillRect/>
          </a:stretch>
        </p:blipFill>
        <p:spPr>
          <a:xfrm>
            <a:off x="1186585" y="1123527"/>
            <a:ext cx="4604800" cy="4604800"/>
          </a:xfrm>
          <a:prstGeom prst="rect">
            <a:avLst/>
          </a:prstGeom>
        </p:spPr>
      </p:pic>
      <p:pic>
        <p:nvPicPr>
          <p:cNvPr id="4" name="Picture 4" descr="A picture containing text&#10;&#10;Description automatically generated">
            <a:extLst>
              <a:ext uri="{FF2B5EF4-FFF2-40B4-BE49-F238E27FC236}">
                <a16:creationId xmlns:a16="http://schemas.microsoft.com/office/drawing/2014/main" xmlns="" id="{616357F0-3C83-4387-B999-2E2937F759C9}"/>
              </a:ext>
            </a:extLst>
          </p:cNvPr>
          <p:cNvPicPr>
            <a:picLocks noChangeAspect="1"/>
          </p:cNvPicPr>
          <p:nvPr/>
        </p:nvPicPr>
        <p:blipFill>
          <a:blip r:embed="rId3"/>
          <a:stretch>
            <a:fillRect/>
          </a:stretch>
        </p:blipFill>
        <p:spPr>
          <a:xfrm>
            <a:off x="6334503" y="1705267"/>
            <a:ext cx="4737014" cy="3422492"/>
          </a:xfrm>
          <a:prstGeom prst="rect">
            <a:avLst/>
          </a:prstGeom>
        </p:spPr>
      </p:pic>
      <p:sp>
        <p:nvSpPr>
          <p:cNvPr id="13" name="TextBox 12">
            <a:extLst>
              <a:ext uri="{FF2B5EF4-FFF2-40B4-BE49-F238E27FC236}">
                <a16:creationId xmlns:a16="http://schemas.microsoft.com/office/drawing/2014/main" xmlns="" id="{F5618CE4-2165-4169-85B8-F77E11BEC184}"/>
              </a:ext>
            </a:extLst>
          </p:cNvPr>
          <p:cNvSpPr txBox="1"/>
          <p:nvPr/>
        </p:nvSpPr>
        <p:spPr>
          <a:xfrm>
            <a:off x="500173" y="343298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6" name="TextBox 5">
            <a:extLst>
              <a:ext uri="{FF2B5EF4-FFF2-40B4-BE49-F238E27FC236}">
                <a16:creationId xmlns:a16="http://schemas.microsoft.com/office/drawing/2014/main" xmlns="" id="{DAD9C3C5-5029-4A79-A9D4-EA9973FE5FCA}"/>
              </a:ext>
            </a:extLst>
          </p:cNvPr>
          <p:cNvSpPr txBox="1"/>
          <p:nvPr/>
        </p:nvSpPr>
        <p:spPr>
          <a:xfrm>
            <a:off x="5069832" y="5841477"/>
            <a:ext cx="19908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Awards achieved</a:t>
            </a:r>
          </a:p>
        </p:txBody>
      </p:sp>
    </p:spTree>
    <p:extLst>
      <p:ext uri="{BB962C8B-B14F-4D97-AF65-F5344CB8AC3E}">
        <p14:creationId xmlns:p14="http://schemas.microsoft.com/office/powerpoint/2010/main" xmlns="" val="14026664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xmlns="" id="{387ADDF3-96F2-4CFC-A961-14113FC2443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26" name="Straight Connector 25">
              <a:extLst>
                <a:ext uri="{FF2B5EF4-FFF2-40B4-BE49-F238E27FC236}">
                  <a16:creationId xmlns:a16="http://schemas.microsoft.com/office/drawing/2014/main" xmlns="" id="{B2195AFC-C4B1-4F21-9849-0E1B66F2BC7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xmlns="" id="{B21AB1A5-6C23-425A-ACBF-0D08C378E11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xmlns="" id="{3259683F-7E6E-4F2B-B111-63DBFBD4F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xmlns="" id="{54145D7C-848F-41FC-AF6F-961397D30FD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xmlns="" id="{49AA40C3-8FF8-4143-9FD4-40F05CB5CE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xmlns="" id="{F1EF6D83-6402-4744-921F-6A5D16D936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8">
              <a:extLst>
                <a:ext uri="{FF2B5EF4-FFF2-40B4-BE49-F238E27FC236}">
                  <a16:creationId xmlns:a16="http://schemas.microsoft.com/office/drawing/2014/main" xmlns="" id="{E2BF1FF8-D859-496E-960A-4B09EDCC235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9">
              <a:extLst>
                <a:ext uri="{FF2B5EF4-FFF2-40B4-BE49-F238E27FC236}">
                  <a16:creationId xmlns:a16="http://schemas.microsoft.com/office/drawing/2014/main" xmlns="" id="{4037913A-DA6D-4F85-9684-18087E270D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xmlns="" id="{88B65EBE-E36D-4765-90B8-BB2A8314871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xmlns="" id="{48D8D2E7-9C8B-4675-A753-93F92FE536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7" name="Freeform: Shape 36">
            <a:extLst>
              <a:ext uri="{FF2B5EF4-FFF2-40B4-BE49-F238E27FC236}">
                <a16:creationId xmlns:a16="http://schemas.microsoft.com/office/drawing/2014/main" xmlns="" id="{EF840297-5531-43A4-8AD0-0D6B3A5BDE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
            <a:ext cx="6016489" cy="6858001"/>
          </a:xfrm>
          <a:custGeom>
            <a:avLst/>
            <a:gdLst>
              <a:gd name="connsiteX0" fmla="*/ 0 w 6016489"/>
              <a:gd name="connsiteY0" fmla="*/ 0 h 6858001"/>
              <a:gd name="connsiteX1" fmla="*/ 6016489 w 6016489"/>
              <a:gd name="connsiteY1" fmla="*/ 0 h 6858001"/>
              <a:gd name="connsiteX2" fmla="*/ 6016489 w 6016489"/>
              <a:gd name="connsiteY2" fmla="*/ 3 h 6858001"/>
              <a:gd name="connsiteX3" fmla="*/ 4217356 w 6016489"/>
              <a:gd name="connsiteY3" fmla="*/ 3 h 6858001"/>
              <a:gd name="connsiteX4" fmla="*/ 4429187 w 6016489"/>
              <a:gd name="connsiteY4" fmla="*/ 675864 h 6858001"/>
              <a:gd name="connsiteX5" fmla="*/ 4426326 w 6016489"/>
              <a:gd name="connsiteY5" fmla="*/ 675864 h 6858001"/>
              <a:gd name="connsiteX6" fmla="*/ 5659819 w 6016489"/>
              <a:gd name="connsiteY6" fmla="*/ 4611414 h 6858001"/>
              <a:gd name="connsiteX7" fmla="*/ 3962482 w 6016489"/>
              <a:gd name="connsiteY7" fmla="*/ 6858000 h 6858001"/>
              <a:gd name="connsiteX8" fmla="*/ 6016489 w 6016489"/>
              <a:gd name="connsiteY8" fmla="*/ 6858000 h 6858001"/>
              <a:gd name="connsiteX9" fmla="*/ 6016489 w 6016489"/>
              <a:gd name="connsiteY9" fmla="*/ 6858001 h 6858001"/>
              <a:gd name="connsiteX10" fmla="*/ 0 w 6016489"/>
              <a:gd name="connsiteY10"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16489" h="6858001">
                <a:moveTo>
                  <a:pt x="0" y="0"/>
                </a:moveTo>
                <a:lnTo>
                  <a:pt x="6016489" y="0"/>
                </a:lnTo>
                <a:lnTo>
                  <a:pt x="6016489" y="3"/>
                </a:lnTo>
                <a:lnTo>
                  <a:pt x="4217356" y="3"/>
                </a:lnTo>
                <a:lnTo>
                  <a:pt x="4429187" y="675864"/>
                </a:lnTo>
                <a:lnTo>
                  <a:pt x="4426326" y="675864"/>
                </a:lnTo>
                <a:lnTo>
                  <a:pt x="5659819" y="4611414"/>
                </a:lnTo>
                <a:lnTo>
                  <a:pt x="3962482" y="6858000"/>
                </a:lnTo>
                <a:lnTo>
                  <a:pt x="6016489" y="6858000"/>
                </a:lnTo>
                <a:lnTo>
                  <a:pt x="6016489" y="6858001"/>
                </a:lnTo>
                <a:lnTo>
                  <a:pt x="0" y="6858001"/>
                </a:lnTo>
                <a:close/>
              </a:path>
            </a:pathLst>
          </a:custGeom>
          <a:solidFill>
            <a:srgbClr val="4F3E6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7" descr="A picture containing table, paper, desk, computer&#10;&#10;Description automatically generated">
            <a:extLst>
              <a:ext uri="{FF2B5EF4-FFF2-40B4-BE49-F238E27FC236}">
                <a16:creationId xmlns:a16="http://schemas.microsoft.com/office/drawing/2014/main" xmlns="" id="{D871FB13-9F93-4DBD-9F15-046478129F98}"/>
              </a:ext>
            </a:extLst>
          </p:cNvPr>
          <p:cNvPicPr>
            <a:picLocks noChangeAspect="1"/>
          </p:cNvPicPr>
          <p:nvPr/>
        </p:nvPicPr>
        <p:blipFill rotWithShape="1">
          <a:blip r:embed="rId2"/>
          <a:srcRect t="6450" r="-1" b="-1"/>
          <a:stretch/>
        </p:blipFill>
        <p:spPr>
          <a:xfrm>
            <a:off x="4307056" y="10"/>
            <a:ext cx="4831627" cy="4520001"/>
          </a:xfrm>
          <a:custGeom>
            <a:avLst/>
            <a:gdLst/>
            <a:ahLst/>
            <a:cxnLst/>
            <a:rect l="l" t="t" r="r" b="b"/>
            <a:pathLst>
              <a:path w="4831627" h="4520011">
                <a:moveTo>
                  <a:pt x="0" y="0"/>
                </a:moveTo>
                <a:lnTo>
                  <a:pt x="4831627" y="0"/>
                </a:lnTo>
                <a:lnTo>
                  <a:pt x="1416677" y="4520011"/>
                </a:lnTo>
                <a:close/>
              </a:path>
            </a:pathLst>
          </a:custGeom>
        </p:spPr>
      </p:pic>
      <p:pic>
        <p:nvPicPr>
          <p:cNvPr id="2" name="Picture 2" descr="A group of people sitting at a desk with a computer&#10;&#10;Description automatically generated">
            <a:extLst>
              <a:ext uri="{FF2B5EF4-FFF2-40B4-BE49-F238E27FC236}">
                <a16:creationId xmlns:a16="http://schemas.microsoft.com/office/drawing/2014/main" xmlns="" id="{EC887932-3606-4855-9065-BB797E569D96}"/>
              </a:ext>
            </a:extLst>
          </p:cNvPr>
          <p:cNvPicPr>
            <a:picLocks noChangeAspect="1"/>
          </p:cNvPicPr>
          <p:nvPr/>
        </p:nvPicPr>
        <p:blipFill rotWithShape="1">
          <a:blip r:embed="rId3"/>
          <a:srcRect t="3048" r="2" b="12531"/>
          <a:stretch/>
        </p:blipFill>
        <p:spPr>
          <a:xfrm>
            <a:off x="4068531" y="-1"/>
            <a:ext cx="8123469" cy="6858000"/>
          </a:xfrm>
          <a:custGeom>
            <a:avLst/>
            <a:gdLst/>
            <a:ahLst/>
            <a:cxnLst/>
            <a:rect l="l" t="t" r="r" b="b"/>
            <a:pathLst>
              <a:path w="8123469" h="6858000">
                <a:moveTo>
                  <a:pt x="5181344" y="0"/>
                </a:moveTo>
                <a:lnTo>
                  <a:pt x="8123469" y="0"/>
                </a:lnTo>
                <a:lnTo>
                  <a:pt x="8123469" y="6858000"/>
                </a:lnTo>
                <a:lnTo>
                  <a:pt x="0" y="6858000"/>
                </a:lnTo>
                <a:close/>
              </a:path>
            </a:pathLst>
          </a:custGeom>
        </p:spPr>
      </p:pic>
      <p:sp>
        <p:nvSpPr>
          <p:cNvPr id="5" name="TextBox 4">
            <a:extLst>
              <a:ext uri="{FF2B5EF4-FFF2-40B4-BE49-F238E27FC236}">
                <a16:creationId xmlns:a16="http://schemas.microsoft.com/office/drawing/2014/main" xmlns="" id="{DE7E70EE-2429-4693-863D-8465E290C2C1}"/>
              </a:ext>
            </a:extLst>
          </p:cNvPr>
          <p:cNvSpPr txBox="1"/>
          <p:nvPr/>
        </p:nvSpPr>
        <p:spPr>
          <a:xfrm>
            <a:off x="239210" y="297082"/>
            <a:ext cx="419003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chemeClr val="tx2">
                    <a:lumMod val="40000"/>
                    <a:lumOff val="60000"/>
                  </a:schemeClr>
                </a:solidFill>
              </a:rPr>
              <a:t>Saving the Rainforests</a:t>
            </a:r>
          </a:p>
          <a:p>
            <a:endParaRPr lang="en-US"/>
          </a:p>
          <a:p>
            <a:pPr marL="285750" indent="-285750">
              <a:buFont typeface="Arial"/>
              <a:buChar char="•"/>
            </a:pPr>
            <a:r>
              <a:rPr lang="en-US">
                <a:solidFill>
                  <a:schemeClr val="accent1">
                    <a:lumMod val="40000"/>
                    <a:lumOff val="60000"/>
                  </a:schemeClr>
                </a:solidFill>
              </a:rPr>
              <a:t>Evidence of global issues embedded within our schemes of work. Pupils used persuasive and information writing to develop leaflets about the ongoing global issue.</a:t>
            </a:r>
          </a:p>
        </p:txBody>
      </p:sp>
      <p:sp>
        <p:nvSpPr>
          <p:cNvPr id="36" name="TextBox 35">
            <a:extLst>
              <a:ext uri="{FF2B5EF4-FFF2-40B4-BE49-F238E27FC236}">
                <a16:creationId xmlns:a16="http://schemas.microsoft.com/office/drawing/2014/main" xmlns="" id="{809622DC-2CD2-48B4-9019-DF3E5E0F3CDF}"/>
              </a:ext>
            </a:extLst>
          </p:cNvPr>
          <p:cNvSpPr txBox="1"/>
          <p:nvPr/>
        </p:nvSpPr>
        <p:spPr>
          <a:xfrm>
            <a:off x="190982" y="4107081"/>
            <a:ext cx="419003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chemeClr val="tx2">
                    <a:lumMod val="40000"/>
                    <a:lumOff val="60000"/>
                  </a:schemeClr>
                </a:solidFill>
              </a:rPr>
              <a:t>Wales</a:t>
            </a:r>
          </a:p>
          <a:p>
            <a:endParaRPr lang="en-US"/>
          </a:p>
          <a:p>
            <a:pPr marL="285750" indent="-285750">
              <a:buFont typeface="Arial"/>
              <a:buChar char="•"/>
            </a:pPr>
            <a:r>
              <a:rPr lang="en-US">
                <a:solidFill>
                  <a:schemeClr val="accent1">
                    <a:lumMod val="40000"/>
                    <a:lumOff val="60000"/>
                  </a:schemeClr>
                </a:solidFill>
              </a:rPr>
              <a:t>Learning about our own local community through art and local artists.</a:t>
            </a:r>
          </a:p>
          <a:p>
            <a:pPr marL="285750" indent="-285750">
              <a:buFont typeface="Arial"/>
              <a:buChar char="•"/>
            </a:pPr>
            <a:r>
              <a:rPr lang="en-US">
                <a:solidFill>
                  <a:schemeClr val="accent1">
                    <a:lumMod val="40000"/>
                    <a:lumOff val="60000"/>
                  </a:schemeClr>
                </a:solidFill>
              </a:rPr>
              <a:t>Using Geography skills to see our place in the world.</a:t>
            </a:r>
          </a:p>
        </p:txBody>
      </p:sp>
    </p:spTree>
    <p:extLst>
      <p:ext uri="{BB962C8B-B14F-4D97-AF65-F5344CB8AC3E}">
        <p14:creationId xmlns:p14="http://schemas.microsoft.com/office/powerpoint/2010/main" xmlns="" val="12003166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D920209C-E85B-4D6F-A56F-724F5ADA811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xmlns="" id="{9125522E-1DFD-4F78-912B-B922A2D39DA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xmlns="" id="{FDA72C10-FE9D-49B3-80CB-A7EE8BCB38F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xmlns="" id="{6E7DF470-1055-45E4-AB9D-11E42EC538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5">
              <a:extLst>
                <a:ext uri="{FF2B5EF4-FFF2-40B4-BE49-F238E27FC236}">
                  <a16:creationId xmlns:a16="http://schemas.microsoft.com/office/drawing/2014/main" xmlns="" id="{6AA35CFF-3837-4B7F-B875-718AC2E14E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xmlns="" id="{62F41804-A347-47E3-8BD8-BD00CF2F64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xmlns="" id="{76894B81-EE9C-4546-BCFA-DD9ED2C0ADB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8">
              <a:extLst>
                <a:ext uri="{FF2B5EF4-FFF2-40B4-BE49-F238E27FC236}">
                  <a16:creationId xmlns:a16="http://schemas.microsoft.com/office/drawing/2014/main" xmlns="" id="{3AF181D1-71AC-43D8-A6E1-D4C488D5DC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9">
              <a:extLst>
                <a:ext uri="{FF2B5EF4-FFF2-40B4-BE49-F238E27FC236}">
                  <a16:creationId xmlns:a16="http://schemas.microsoft.com/office/drawing/2014/main" xmlns="" id="{4132D661-917C-4D2D-8E37-8590B55D91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xmlns="" id="{7969643D-8B71-434D-A235-68CB241F9D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xmlns="" id="{DF15C24A-4BCF-47C0-B2FA-76A0EF3384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5" name="Rectangle 24">
            <a:extLst>
              <a:ext uri="{FF2B5EF4-FFF2-40B4-BE49-F238E27FC236}">
                <a16:creationId xmlns:a16="http://schemas.microsoft.com/office/drawing/2014/main" xmlns="" id="{655AE6B0-AC9E-4167-806F-E9DB135FC4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3">
            <a:extLst>
              <a:ext uri="{FF2B5EF4-FFF2-40B4-BE49-F238E27FC236}">
                <a16:creationId xmlns:a16="http://schemas.microsoft.com/office/drawing/2014/main" xmlns="" id="{54D786A7-CD6E-4850-A190-BED1C32F1064}"/>
              </a:ext>
            </a:extLst>
          </p:cNvPr>
          <p:cNvSpPr>
            <a:spLocks noGrp="1"/>
          </p:cNvSpPr>
          <p:nvPr>
            <p:ph type="ctrTitle"/>
          </p:nvPr>
        </p:nvSpPr>
        <p:spPr>
          <a:xfrm>
            <a:off x="457201" y="1382486"/>
            <a:ext cx="3742862" cy="4093028"/>
          </a:xfrm>
        </p:spPr>
        <p:txBody>
          <a:bodyPr vert="horz" lIns="91440" tIns="45720" rIns="91440" bIns="45720" rtlCol="0" anchor="ctr">
            <a:normAutofit/>
          </a:bodyPr>
          <a:lstStyle/>
          <a:p>
            <a:pPr marL="685800" indent="-685800" algn="l"/>
            <a:r>
              <a:rPr lang="en-US" sz="4400" dirty="0"/>
              <a:t>Ongoing/Aims</a:t>
            </a:r>
          </a:p>
        </p:txBody>
      </p:sp>
      <p:grpSp>
        <p:nvGrpSpPr>
          <p:cNvPr id="27" name="Group 26">
            <a:extLst>
              <a:ext uri="{FF2B5EF4-FFF2-40B4-BE49-F238E27FC236}">
                <a16:creationId xmlns:a16="http://schemas.microsoft.com/office/drawing/2014/main" xmlns="" id="{3523416A-383B-4FDC-B4C9-D8EDDFE9C04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329267" y="-8467"/>
            <a:ext cx="4766733" cy="6866467"/>
            <a:chOff x="7425267" y="-8467"/>
            <a:chExt cx="4766733" cy="6866467"/>
          </a:xfrm>
        </p:grpSpPr>
        <p:cxnSp>
          <p:nvCxnSpPr>
            <p:cNvPr id="28" name="Straight Connector 27">
              <a:extLst>
                <a:ext uri="{FF2B5EF4-FFF2-40B4-BE49-F238E27FC236}">
                  <a16:creationId xmlns:a16="http://schemas.microsoft.com/office/drawing/2014/main" xmlns="" id="{CB0D29D5-3F7C-4197-821B-6D60A66CC04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xmlns="" id="{347FB49A-3541-428A-AADE-682A3C50563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xmlns="" id="{D96F53DC-08F1-42C6-B558-B83D54B276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5">
              <a:extLst>
                <a:ext uri="{FF2B5EF4-FFF2-40B4-BE49-F238E27FC236}">
                  <a16:creationId xmlns:a16="http://schemas.microsoft.com/office/drawing/2014/main" xmlns="" id="{AFE48CAF-A51C-463F-A570-ED99439A5C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xmlns="" id="{01F0C48B-50FF-4351-8207-16D0960483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xmlns="" id="{300384B6-5ED6-4F91-A548-B706D83751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8">
              <a:extLst>
                <a:ext uri="{FF2B5EF4-FFF2-40B4-BE49-F238E27FC236}">
                  <a16:creationId xmlns:a16="http://schemas.microsoft.com/office/drawing/2014/main" xmlns="" id="{337AFFAE-C182-463C-9459-8AB3C69D9A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9">
              <a:extLst>
                <a:ext uri="{FF2B5EF4-FFF2-40B4-BE49-F238E27FC236}">
                  <a16:creationId xmlns:a16="http://schemas.microsoft.com/office/drawing/2014/main" xmlns="" id="{510ACF17-C3F0-42BF-BDEB-D079277121E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xmlns="" id="{E804EFD0-B84E-476F-9FC6-6C4A42EA00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8" name="Rectangle 37">
            <a:extLst>
              <a:ext uri="{FF2B5EF4-FFF2-40B4-BE49-F238E27FC236}">
                <a16:creationId xmlns:a16="http://schemas.microsoft.com/office/drawing/2014/main" xmlns="" id="{87BD1F4E-A66D-4C06-86DA-8D56CA7A3B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TextBox 2">
            <a:extLst>
              <a:ext uri="{FF2B5EF4-FFF2-40B4-BE49-F238E27FC236}">
                <a16:creationId xmlns:a16="http://schemas.microsoft.com/office/drawing/2014/main" xmlns="" id="{3F2A73A2-8C82-428F-90CB-CD390186BFB7}"/>
              </a:ext>
            </a:extLst>
          </p:cNvPr>
          <p:cNvGraphicFramePr/>
          <p:nvPr>
            <p:extLst>
              <p:ext uri="{D42A27DB-BD31-4B8C-83A1-F6EECF244321}">
                <p14:modId xmlns:p14="http://schemas.microsoft.com/office/powerpoint/2010/main" xmlns="" val="657329513"/>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1458342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3" descr="Graphical user interface, website&#10;&#10;Description automatically generated">
            <a:extLst>
              <a:ext uri="{FF2B5EF4-FFF2-40B4-BE49-F238E27FC236}">
                <a16:creationId xmlns:a16="http://schemas.microsoft.com/office/drawing/2014/main" xmlns="" id="{270B792C-4DB1-4466-9743-853629726F5A}"/>
              </a:ext>
            </a:extLst>
          </p:cNvPr>
          <p:cNvPicPr>
            <a:picLocks noChangeAspect="1"/>
          </p:cNvPicPr>
          <p:nvPr/>
        </p:nvPicPr>
        <p:blipFill rotWithShape="1">
          <a:blip r:embed="rId2"/>
          <a:srcRect l="2555" r="1" b="1"/>
          <a:stretch/>
        </p:blipFill>
        <p:spPr>
          <a:xfrm>
            <a:off x="-6507" y="1183339"/>
            <a:ext cx="4046132" cy="5707537"/>
          </a:xfrm>
          <a:prstGeom prst="rect">
            <a:avLst/>
          </a:prstGeom>
        </p:spPr>
      </p:pic>
      <p:pic>
        <p:nvPicPr>
          <p:cNvPr id="7" name="Picture 7">
            <a:extLst>
              <a:ext uri="{FF2B5EF4-FFF2-40B4-BE49-F238E27FC236}">
                <a16:creationId xmlns:a16="http://schemas.microsoft.com/office/drawing/2014/main" xmlns="" id="{AB6BCDD0-1302-4220-8C7A-87CD1469B075}"/>
              </a:ext>
            </a:extLst>
          </p:cNvPr>
          <p:cNvPicPr>
            <a:picLocks noChangeAspect="1"/>
          </p:cNvPicPr>
          <p:nvPr/>
        </p:nvPicPr>
        <p:blipFill rotWithShape="1">
          <a:blip r:embed="rId3"/>
          <a:srcRect l="284" r="642" b="1"/>
          <a:stretch/>
        </p:blipFill>
        <p:spPr>
          <a:xfrm rot="21600000">
            <a:off x="4094960" y="10"/>
            <a:ext cx="4029005" cy="5707527"/>
          </a:xfrm>
          <a:prstGeom prst="rect">
            <a:avLst/>
          </a:prstGeom>
        </p:spPr>
      </p:pic>
      <p:pic>
        <p:nvPicPr>
          <p:cNvPr id="6" name="Picture 6">
            <a:extLst>
              <a:ext uri="{FF2B5EF4-FFF2-40B4-BE49-F238E27FC236}">
                <a16:creationId xmlns:a16="http://schemas.microsoft.com/office/drawing/2014/main" xmlns="" id="{400B9976-E674-4A53-B752-8B138B07AFEA}"/>
              </a:ext>
            </a:extLst>
          </p:cNvPr>
          <p:cNvPicPr>
            <a:picLocks noChangeAspect="1"/>
          </p:cNvPicPr>
          <p:nvPr/>
        </p:nvPicPr>
        <p:blipFill rotWithShape="1">
          <a:blip r:embed="rId4"/>
          <a:srcRect r="981" b="1"/>
          <a:stretch/>
        </p:blipFill>
        <p:spPr>
          <a:xfrm>
            <a:off x="8179347" y="1183339"/>
            <a:ext cx="4012654" cy="5707537"/>
          </a:xfrm>
          <a:prstGeom prst="rect">
            <a:avLst/>
          </a:prstGeom>
        </p:spPr>
      </p:pic>
      <p:sp>
        <p:nvSpPr>
          <p:cNvPr id="3" name="TextBox 2">
            <a:extLst>
              <a:ext uri="{FF2B5EF4-FFF2-40B4-BE49-F238E27FC236}">
                <a16:creationId xmlns:a16="http://schemas.microsoft.com/office/drawing/2014/main" xmlns="" id="{00C4CBE0-9612-4E61-9534-C13E2623849C}"/>
              </a:ext>
            </a:extLst>
          </p:cNvPr>
          <p:cNvSpPr txBox="1"/>
          <p:nvPr/>
        </p:nvSpPr>
        <p:spPr>
          <a:xfrm>
            <a:off x="3634563" y="2340935"/>
            <a:ext cx="4045688"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Aft>
                <a:spcPts val="600"/>
              </a:spcAft>
              <a:buFont typeface="Wingdings,Sans-Serif"/>
              <a:buChar char="§"/>
            </a:pPr>
            <a:endParaRPr lang="en-US">
              <a:solidFill>
                <a:schemeClr val="tx2">
                  <a:lumMod val="60000"/>
                  <a:lumOff val="40000"/>
                </a:schemeClr>
              </a:solidFill>
            </a:endParaRPr>
          </a:p>
          <a:p>
            <a:pPr>
              <a:spcAft>
                <a:spcPts val="600"/>
              </a:spcAft>
            </a:pPr>
            <a:endParaRPr lang="en-US">
              <a:solidFill>
                <a:schemeClr val="tx2">
                  <a:lumMod val="60000"/>
                  <a:lumOff val="40000"/>
                </a:schemeClr>
              </a:solidFill>
            </a:endParaRPr>
          </a:p>
        </p:txBody>
      </p:sp>
      <p:sp>
        <p:nvSpPr>
          <p:cNvPr id="4" name="TextBox 3">
            <a:extLst>
              <a:ext uri="{FF2B5EF4-FFF2-40B4-BE49-F238E27FC236}">
                <a16:creationId xmlns:a16="http://schemas.microsoft.com/office/drawing/2014/main" xmlns="" id="{6A944CDB-6C5D-4F2F-9DA4-6D21E12F3878}"/>
              </a:ext>
            </a:extLst>
          </p:cNvPr>
          <p:cNvSpPr txBox="1"/>
          <p:nvPr/>
        </p:nvSpPr>
        <p:spPr>
          <a:xfrm>
            <a:off x="4753336" y="6103716"/>
            <a:ext cx="28782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Termly newsletters online</a:t>
            </a:r>
          </a:p>
        </p:txBody>
      </p:sp>
    </p:spTree>
    <p:extLst>
      <p:ext uri="{BB962C8B-B14F-4D97-AF65-F5344CB8AC3E}">
        <p14:creationId xmlns:p14="http://schemas.microsoft.com/office/powerpoint/2010/main" xmlns="" val="4147333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00C4CBE0-9612-4E61-9534-C13E2623849C}"/>
              </a:ext>
            </a:extLst>
          </p:cNvPr>
          <p:cNvSpPr txBox="1"/>
          <p:nvPr/>
        </p:nvSpPr>
        <p:spPr>
          <a:xfrm>
            <a:off x="3634563" y="2340935"/>
            <a:ext cx="4045688"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Aft>
                <a:spcPts val="600"/>
              </a:spcAft>
              <a:buFont typeface="Wingdings,Sans-Serif"/>
              <a:buChar char="§"/>
            </a:pPr>
            <a:endParaRPr lang="en-US">
              <a:solidFill>
                <a:schemeClr val="tx2">
                  <a:lumMod val="60000"/>
                  <a:lumOff val="40000"/>
                </a:schemeClr>
              </a:solidFill>
            </a:endParaRPr>
          </a:p>
          <a:p>
            <a:pPr>
              <a:spcAft>
                <a:spcPts val="600"/>
              </a:spcAft>
            </a:pPr>
            <a:endParaRPr lang="en-US">
              <a:solidFill>
                <a:schemeClr val="tx2">
                  <a:lumMod val="60000"/>
                  <a:lumOff val="40000"/>
                </a:schemeClr>
              </a:solidFill>
            </a:endParaRPr>
          </a:p>
        </p:txBody>
      </p:sp>
      <p:sp>
        <p:nvSpPr>
          <p:cNvPr id="4" name="TextBox 3">
            <a:extLst>
              <a:ext uri="{FF2B5EF4-FFF2-40B4-BE49-F238E27FC236}">
                <a16:creationId xmlns:a16="http://schemas.microsoft.com/office/drawing/2014/main" xmlns="" id="{6A944CDB-6C5D-4F2F-9DA4-6D21E12F3878}"/>
              </a:ext>
            </a:extLst>
          </p:cNvPr>
          <p:cNvSpPr txBox="1"/>
          <p:nvPr/>
        </p:nvSpPr>
        <p:spPr>
          <a:xfrm>
            <a:off x="1821083" y="58972"/>
            <a:ext cx="7440590"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400">
                <a:solidFill>
                  <a:schemeClr val="tx2">
                    <a:lumMod val="60000"/>
                    <a:lumOff val="40000"/>
                  </a:schemeClr>
                </a:solidFill>
              </a:rPr>
              <a:t>Eco online engagement</a:t>
            </a:r>
          </a:p>
          <a:p>
            <a:endParaRPr lang="en-US"/>
          </a:p>
          <a:p>
            <a:endParaRPr lang="en-US"/>
          </a:p>
          <a:p>
            <a:endParaRPr lang="en-US"/>
          </a:p>
          <a:p>
            <a:endParaRPr lang="en-US"/>
          </a:p>
          <a:p>
            <a:endParaRPr lang="en-US"/>
          </a:p>
          <a:p>
            <a:endParaRPr lang="en-US"/>
          </a:p>
          <a:p>
            <a:endParaRPr lang="en-US"/>
          </a:p>
          <a:p>
            <a:endParaRPr lang="en-US"/>
          </a:p>
        </p:txBody>
      </p:sp>
      <p:pic>
        <p:nvPicPr>
          <p:cNvPr id="8" name="Picture 8" descr="A picture containing shape&#10;&#10;Description automatically generated">
            <a:extLst>
              <a:ext uri="{FF2B5EF4-FFF2-40B4-BE49-F238E27FC236}">
                <a16:creationId xmlns:a16="http://schemas.microsoft.com/office/drawing/2014/main" xmlns="" id="{6745403C-A2EF-434B-AAE4-78D46F2CA71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3835550" y="1866314"/>
            <a:ext cx="3136873" cy="3176179"/>
          </a:xfrm>
          <a:prstGeom prst="rect">
            <a:avLst/>
          </a:prstGeom>
        </p:spPr>
      </p:pic>
      <p:sp>
        <p:nvSpPr>
          <p:cNvPr id="13" name="TextBox 12">
            <a:extLst>
              <a:ext uri="{FF2B5EF4-FFF2-40B4-BE49-F238E27FC236}">
                <a16:creationId xmlns:a16="http://schemas.microsoft.com/office/drawing/2014/main" xmlns="" id="{8A4ADCA4-2858-42B4-A3C5-9C6CAECC1310}"/>
              </a:ext>
            </a:extLst>
          </p:cNvPr>
          <p:cNvSpPr txBox="1"/>
          <p:nvPr/>
        </p:nvSpPr>
        <p:spPr>
          <a:xfrm>
            <a:off x="3371763" y="5557045"/>
            <a:ext cx="40722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mn-lt"/>
                <a:cs typeface="+mn-lt"/>
                <a:hlinkClick r:id="rId4"/>
              </a:rPr>
              <a:t>www.morristonprimaryschool.co.uk</a:t>
            </a:r>
            <a:endParaRPr lang="en-US">
              <a:hlinkClick r:id="rId4"/>
            </a:endParaRPr>
          </a:p>
        </p:txBody>
      </p:sp>
      <p:pic>
        <p:nvPicPr>
          <p:cNvPr id="7" name="Picture 4" descr="Logo, company name&#10;&#10;Description automatically generated">
            <a:extLst>
              <a:ext uri="{FF2B5EF4-FFF2-40B4-BE49-F238E27FC236}">
                <a16:creationId xmlns:a16="http://schemas.microsoft.com/office/drawing/2014/main" xmlns="" id="{4C4CD46A-9E4D-42FD-A37B-E7FBA7C7541D}"/>
              </a:ext>
            </a:extLst>
          </p:cNvPr>
          <p:cNvPicPr>
            <a:picLocks noChangeAspect="1"/>
          </p:cNvPicPr>
          <p:nvPr/>
        </p:nvPicPr>
        <p:blipFill>
          <a:blip r:embed="rId5"/>
          <a:stretch>
            <a:fillRect/>
          </a:stretch>
        </p:blipFill>
        <p:spPr>
          <a:xfrm rot="1080000">
            <a:off x="10757512" y="5564358"/>
            <a:ext cx="1518214" cy="1405444"/>
          </a:xfrm>
          <a:prstGeom prst="rect">
            <a:avLst/>
          </a:prstGeom>
        </p:spPr>
      </p:pic>
      <p:pic>
        <p:nvPicPr>
          <p:cNvPr id="5" name="Picture 5" descr="A picture containing food, room, drawing&#10;&#10;Description automatically generated">
            <a:extLst>
              <a:ext uri="{FF2B5EF4-FFF2-40B4-BE49-F238E27FC236}">
                <a16:creationId xmlns:a16="http://schemas.microsoft.com/office/drawing/2014/main" xmlns="" id="{D6B6D2C3-5F60-43CE-81FF-CC09B8B865A3}"/>
              </a:ext>
            </a:extLst>
          </p:cNvPr>
          <p:cNvPicPr>
            <a:picLocks noChangeAspect="1"/>
          </p:cNvPicPr>
          <p:nvPr/>
        </p:nvPicPr>
        <p:blipFill>
          <a:blip r:embed="rId6"/>
          <a:stretch>
            <a:fillRect/>
          </a:stretch>
        </p:blipFill>
        <p:spPr>
          <a:xfrm>
            <a:off x="4947576" y="2915794"/>
            <a:ext cx="907889" cy="1016764"/>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xmlns="" val="6617769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xmlns="" id="{02FF0CD5-01EA-414C-9FBA-91289523E97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16" name="Straight Connector 15">
              <a:extLst>
                <a:ext uri="{FF2B5EF4-FFF2-40B4-BE49-F238E27FC236}">
                  <a16:creationId xmlns:a16="http://schemas.microsoft.com/office/drawing/2014/main" xmlns="" id="{A89E0603-B9E3-42E1-B1E1-D3A0F06880A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xmlns="" id="{8C08529B-533A-4987-835C-B6FE3960CFB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xmlns="" id="{ADF3602E-6539-4E90-9B34-A1564E8898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xmlns="" id="{45B7B2BF-6C30-4E7C-9B92-89931CAC5E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xmlns="" id="{D902BF1F-1CD4-4757-8E37-E537850CD8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7">
              <a:extLst>
                <a:ext uri="{FF2B5EF4-FFF2-40B4-BE49-F238E27FC236}">
                  <a16:creationId xmlns:a16="http://schemas.microsoft.com/office/drawing/2014/main" xmlns="" id="{EC181138-86B5-48DD-A9CF-E1B4244323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8">
              <a:extLst>
                <a:ext uri="{FF2B5EF4-FFF2-40B4-BE49-F238E27FC236}">
                  <a16:creationId xmlns:a16="http://schemas.microsoft.com/office/drawing/2014/main" xmlns="" id="{2AFEC3B7-B6F9-4F8D-BB1D-1CB5D59A87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xmlns="" id="{C7CFEC2C-F42F-4B3F-82EB-A23DD21C7F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xmlns="" id="{E29569A7-8B01-47AE-86AA-D0BE37E984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xmlns="" id="{2E15773A-78BA-459D-840F-CA90AB9668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7" name="Rectangle 26">
            <a:extLst>
              <a:ext uri="{FF2B5EF4-FFF2-40B4-BE49-F238E27FC236}">
                <a16:creationId xmlns:a16="http://schemas.microsoft.com/office/drawing/2014/main" xmlns="" id="{F9CBB306-8362-4E9F-8E8F-724CB89A53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8" descr="A picture containing indoor, table, photo, sitting&#10;&#10;Description automatically generated">
            <a:extLst>
              <a:ext uri="{FF2B5EF4-FFF2-40B4-BE49-F238E27FC236}">
                <a16:creationId xmlns:a16="http://schemas.microsoft.com/office/drawing/2014/main" xmlns="" id="{19D6961A-97F0-4BA8-A179-9C63ABCD02B8}"/>
              </a:ext>
            </a:extLst>
          </p:cNvPr>
          <p:cNvPicPr>
            <a:picLocks noChangeAspect="1"/>
          </p:cNvPicPr>
          <p:nvPr/>
        </p:nvPicPr>
        <p:blipFill rotWithShape="1">
          <a:blip r:embed="rId2">
            <a:alphaModFix amt="35000"/>
          </a:blip>
          <a:srcRect r="27730"/>
          <a:stretch/>
        </p:blipFill>
        <p:spPr>
          <a:xfrm>
            <a:off x="20" y="10"/>
            <a:ext cx="7259971" cy="6856105"/>
          </a:xfrm>
          <a:custGeom>
            <a:avLst/>
            <a:gdLst/>
            <a:ahLst/>
            <a:cxnLst/>
            <a:rect l="l" t="t" r="r" b="b"/>
            <a:pathLst>
              <a:path w="7259991" h="6856115">
                <a:moveTo>
                  <a:pt x="0" y="0"/>
                </a:moveTo>
                <a:lnTo>
                  <a:pt x="5841644" y="0"/>
                </a:lnTo>
                <a:lnTo>
                  <a:pt x="7253976" y="4479990"/>
                </a:lnTo>
                <a:lnTo>
                  <a:pt x="7259991" y="4484422"/>
                </a:lnTo>
                <a:lnTo>
                  <a:pt x="5514446" y="6852824"/>
                </a:lnTo>
                <a:lnTo>
                  <a:pt x="6776547" y="6852824"/>
                </a:lnTo>
                <a:lnTo>
                  <a:pt x="6776547" y="6856115"/>
                </a:lnTo>
                <a:lnTo>
                  <a:pt x="0" y="6856115"/>
                </a:lnTo>
                <a:close/>
              </a:path>
            </a:pathLst>
          </a:custGeom>
        </p:spPr>
      </p:pic>
      <p:sp>
        <p:nvSpPr>
          <p:cNvPr id="4" name="TextBox 3">
            <a:extLst>
              <a:ext uri="{FF2B5EF4-FFF2-40B4-BE49-F238E27FC236}">
                <a16:creationId xmlns:a16="http://schemas.microsoft.com/office/drawing/2014/main" xmlns="" id="{6A944CDB-6C5D-4F2F-9DA4-6D21E12F3878}"/>
              </a:ext>
            </a:extLst>
          </p:cNvPr>
          <p:cNvSpPr txBox="1"/>
          <p:nvPr/>
        </p:nvSpPr>
        <p:spPr>
          <a:xfrm>
            <a:off x="677332" y="609600"/>
            <a:ext cx="5217538" cy="132080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0"/>
              </a:spcBef>
              <a:spcAft>
                <a:spcPts val="600"/>
              </a:spcAft>
            </a:pPr>
            <a:r>
              <a:rPr lang="en-US" sz="3600">
                <a:latin typeface="+mj-lt"/>
                <a:ea typeface="+mj-ea"/>
                <a:cs typeface="+mj-cs"/>
              </a:rPr>
              <a:t>Resource aims</a:t>
            </a: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a:p>
            <a:pPr>
              <a:spcBef>
                <a:spcPct val="0"/>
              </a:spcBef>
              <a:spcAft>
                <a:spcPts val="600"/>
              </a:spcAft>
            </a:pPr>
            <a:endParaRPr lang="en-US" sz="3600">
              <a:latin typeface="+mj-lt"/>
              <a:ea typeface="+mj-ea"/>
              <a:cs typeface="+mj-cs"/>
            </a:endParaRPr>
          </a:p>
        </p:txBody>
      </p:sp>
      <p:sp>
        <p:nvSpPr>
          <p:cNvPr id="29" name="Isosceles Triangle 8">
            <a:extLst>
              <a:ext uri="{FF2B5EF4-FFF2-40B4-BE49-F238E27FC236}">
                <a16:creationId xmlns:a16="http://schemas.microsoft.com/office/drawing/2014/main" xmlns="" id="{F19F8C88-9B7E-4596-8D09-DF90F41CA9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TextBox 9">
            <a:extLst>
              <a:ext uri="{FF2B5EF4-FFF2-40B4-BE49-F238E27FC236}">
                <a16:creationId xmlns:a16="http://schemas.microsoft.com/office/drawing/2014/main" xmlns="" id="{CB733AAE-0E9D-4EAC-A597-7319F60896B2}"/>
              </a:ext>
            </a:extLst>
          </p:cNvPr>
          <p:cNvSpPr txBox="1"/>
          <p:nvPr/>
        </p:nvSpPr>
        <p:spPr>
          <a:xfrm>
            <a:off x="683263" y="2160589"/>
            <a:ext cx="5211607" cy="388077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spcBef>
                <a:spcPts val="1000"/>
              </a:spcBef>
              <a:buClr>
                <a:schemeClr val="accent1"/>
              </a:buClr>
              <a:buSzPct val="80000"/>
              <a:buFont typeface="Wingdings 3" charset="2"/>
              <a:buChar char=""/>
            </a:pPr>
            <a:r>
              <a:rPr lang="en-US">
                <a:solidFill>
                  <a:schemeClr val="tx1">
                    <a:lumMod val="75000"/>
                    <a:lumOff val="25000"/>
                  </a:schemeClr>
                </a:solidFill>
              </a:rPr>
              <a:t>Aim is to create some permanent models so staff could carousel them as a days activities. Write instructions, explain how they work, draw diagrams, explain water cycles. Later year groups could expand on this and design and create whole towns, explaining their work etc. Links with global community strand of the ESDGC and has science, literacy, geography links and skills..</a:t>
            </a:r>
          </a:p>
        </p:txBody>
      </p:sp>
      <p:pic>
        <p:nvPicPr>
          <p:cNvPr id="6" name="Picture 6" descr="A picture containing table, computer, colorful&#10;&#10;Description automatically generated">
            <a:extLst>
              <a:ext uri="{FF2B5EF4-FFF2-40B4-BE49-F238E27FC236}">
                <a16:creationId xmlns:a16="http://schemas.microsoft.com/office/drawing/2014/main" xmlns="" id="{04659A05-D34A-4175-AA36-024DFC6E2AA1}"/>
              </a:ext>
            </a:extLst>
          </p:cNvPr>
          <p:cNvPicPr>
            <a:picLocks noChangeAspect="1"/>
          </p:cNvPicPr>
          <p:nvPr/>
        </p:nvPicPr>
        <p:blipFill rotWithShape="1">
          <a:blip r:embed="rId3"/>
          <a:srcRect t="38581" r="-2" b="24609"/>
          <a:stretch/>
        </p:blipFill>
        <p:spPr>
          <a:xfrm>
            <a:off x="5883882" y="10"/>
            <a:ext cx="6304947" cy="2285990"/>
          </a:xfrm>
          <a:custGeom>
            <a:avLst/>
            <a:gdLst/>
            <a:ahLst/>
            <a:cxnLst/>
            <a:rect l="l" t="t" r="r" b="b"/>
            <a:pathLst>
              <a:path w="6304947" h="2286000">
                <a:moveTo>
                  <a:pt x="0" y="0"/>
                </a:moveTo>
                <a:lnTo>
                  <a:pt x="6304947" y="0"/>
                </a:lnTo>
                <a:lnTo>
                  <a:pt x="6304947" y="2286000"/>
                </a:lnTo>
                <a:lnTo>
                  <a:pt x="720670" y="2286000"/>
                </a:lnTo>
                <a:close/>
              </a:path>
            </a:pathLst>
          </a:custGeom>
        </p:spPr>
      </p:pic>
      <p:sp>
        <p:nvSpPr>
          <p:cNvPr id="31" name="Isosceles Triangle 30">
            <a:extLst>
              <a:ext uri="{FF2B5EF4-FFF2-40B4-BE49-F238E27FC236}">
                <a16:creationId xmlns:a16="http://schemas.microsoft.com/office/drawing/2014/main" xmlns="" id="{CDFCE3EB-D8EE-4ECA-9D06-6979FD3555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7" descr="A picture containing clock&#10;&#10;Description automatically generated">
            <a:extLst>
              <a:ext uri="{FF2B5EF4-FFF2-40B4-BE49-F238E27FC236}">
                <a16:creationId xmlns:a16="http://schemas.microsoft.com/office/drawing/2014/main" xmlns="" id="{35BC0FA0-AA3C-4317-B252-433110C76BBC}"/>
              </a:ext>
            </a:extLst>
          </p:cNvPr>
          <p:cNvPicPr>
            <a:picLocks noChangeAspect="1"/>
          </p:cNvPicPr>
          <p:nvPr/>
        </p:nvPicPr>
        <p:blipFill rotWithShape="1">
          <a:blip r:embed="rId4"/>
          <a:srcRect t="23294" r="2" b="32924"/>
          <a:stretch/>
        </p:blipFill>
        <p:spPr>
          <a:xfrm>
            <a:off x="6604548" y="2286000"/>
            <a:ext cx="5584275" cy="2286000"/>
          </a:xfrm>
          <a:custGeom>
            <a:avLst/>
            <a:gdLst/>
            <a:ahLst/>
            <a:cxnLst/>
            <a:rect l="l" t="t" r="r" b="b"/>
            <a:pathLst>
              <a:path w="5584275" h="2286000">
                <a:moveTo>
                  <a:pt x="0" y="0"/>
                </a:moveTo>
                <a:lnTo>
                  <a:pt x="5584275" y="0"/>
                </a:lnTo>
                <a:lnTo>
                  <a:pt x="5584275" y="2286000"/>
                </a:lnTo>
                <a:lnTo>
                  <a:pt x="626046" y="2286000"/>
                </a:lnTo>
                <a:lnTo>
                  <a:pt x="692258" y="2195876"/>
                </a:lnTo>
                <a:close/>
              </a:path>
            </a:pathLst>
          </a:custGeom>
        </p:spPr>
      </p:pic>
      <p:pic>
        <p:nvPicPr>
          <p:cNvPr id="5" name="Picture 5" descr="A picture containing indoor, table, toy, sitting&#10;&#10;Description automatically generated">
            <a:extLst>
              <a:ext uri="{FF2B5EF4-FFF2-40B4-BE49-F238E27FC236}">
                <a16:creationId xmlns:a16="http://schemas.microsoft.com/office/drawing/2014/main" xmlns="" id="{97AE7A10-4CA7-4CF8-9635-E3FB260AA765}"/>
              </a:ext>
            </a:extLst>
          </p:cNvPr>
          <p:cNvPicPr>
            <a:picLocks noChangeAspect="1"/>
          </p:cNvPicPr>
          <p:nvPr/>
        </p:nvPicPr>
        <p:blipFill rotWithShape="1">
          <a:blip r:embed="rId5"/>
          <a:srcRect t="17036" r="-1" b="29177"/>
          <a:stretch/>
        </p:blipFill>
        <p:spPr>
          <a:xfrm>
            <a:off x="5551109" y="4572000"/>
            <a:ext cx="6640888" cy="2286000"/>
          </a:xfrm>
          <a:custGeom>
            <a:avLst/>
            <a:gdLst/>
            <a:ahLst/>
            <a:cxnLst/>
            <a:rect l="l" t="t" r="r" b="b"/>
            <a:pathLst>
              <a:path w="6640888" h="2286000">
                <a:moveTo>
                  <a:pt x="1679482" y="0"/>
                </a:moveTo>
                <a:lnTo>
                  <a:pt x="6640888" y="0"/>
                </a:lnTo>
                <a:lnTo>
                  <a:pt x="6640888" y="2286000"/>
                </a:lnTo>
                <a:lnTo>
                  <a:pt x="0" y="2286000"/>
                </a:lnTo>
                <a:close/>
              </a:path>
            </a:pathLst>
          </a:custGeom>
        </p:spPr>
      </p:pic>
      <p:sp>
        <p:nvSpPr>
          <p:cNvPr id="33" name="Rectangle 29">
            <a:extLst>
              <a:ext uri="{FF2B5EF4-FFF2-40B4-BE49-F238E27FC236}">
                <a16:creationId xmlns:a16="http://schemas.microsoft.com/office/drawing/2014/main" xmlns="" id="{2C020F0B-C1D1-4E35-8674-2F6D2EB4886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xmlns="" id="{45A9F879-5728-4241-84BE-EBFBB9D63D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37" name="Straight Connector 36">
            <a:extLst>
              <a:ext uri="{FF2B5EF4-FFF2-40B4-BE49-F238E27FC236}">
                <a16:creationId xmlns:a16="http://schemas.microsoft.com/office/drawing/2014/main" xmlns="" id="{72424A02-0F86-4C43-9C35-0E226651553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xmlns="" id="{375B55B4-9E05-4924-946C-92CE670DF63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xmlns="" id="{0F30D126-B32B-40C9-84A3-C2FAD3B515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xmlns="" id="{00C4CBE0-9612-4E61-9534-C13E2623849C}"/>
              </a:ext>
            </a:extLst>
          </p:cNvPr>
          <p:cNvSpPr txBox="1"/>
          <p:nvPr/>
        </p:nvSpPr>
        <p:spPr>
          <a:xfrm>
            <a:off x="3634563" y="2340935"/>
            <a:ext cx="4045688"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Aft>
                <a:spcPts val="600"/>
              </a:spcAft>
              <a:buFont typeface="Wingdings,Sans-Serif"/>
              <a:buChar char="§"/>
            </a:pPr>
            <a:endParaRPr lang="en-US">
              <a:solidFill>
                <a:schemeClr val="tx2">
                  <a:lumMod val="60000"/>
                  <a:lumOff val="40000"/>
                </a:schemeClr>
              </a:solidFill>
            </a:endParaRPr>
          </a:p>
          <a:p>
            <a:pPr>
              <a:spcAft>
                <a:spcPts val="600"/>
              </a:spcAft>
            </a:pPr>
            <a:endParaRPr lang="en-US">
              <a:solidFill>
                <a:schemeClr val="tx2">
                  <a:lumMod val="60000"/>
                  <a:lumOff val="40000"/>
                </a:schemeClr>
              </a:solidFill>
            </a:endParaRPr>
          </a:p>
        </p:txBody>
      </p:sp>
    </p:spTree>
    <p:extLst>
      <p:ext uri="{BB962C8B-B14F-4D97-AF65-F5344CB8AC3E}">
        <p14:creationId xmlns:p14="http://schemas.microsoft.com/office/powerpoint/2010/main" xmlns="" val="73840891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333</Words>
  <Application>Microsoft Office PowerPoint</Application>
  <PresentationFormat>Custom</PresentationFormat>
  <Paragraphs>52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Facet</vt:lpstr>
      <vt:lpstr>ESDGC/Geography and the AOLe.</vt:lpstr>
      <vt:lpstr>Achieved so far</vt:lpstr>
      <vt:lpstr>Slide 3</vt:lpstr>
      <vt:lpstr>Slide 4</vt:lpstr>
      <vt:lpstr>Slide 5</vt:lpstr>
      <vt:lpstr>Slide 6</vt:lpstr>
      <vt:lpstr>Ongoing/Aims</vt:lpstr>
      <vt:lpstr>Slide 8</vt:lpstr>
      <vt:lpstr>Slide 9</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Watkins</dc:creator>
  <cp:lastModifiedBy>Karen Watkins</cp:lastModifiedBy>
  <cp:revision>58</cp:revision>
  <dcterms:created xsi:type="dcterms:W3CDTF">2021-01-27T11:57:42Z</dcterms:created>
  <dcterms:modified xsi:type="dcterms:W3CDTF">2021-01-27T17:48:47Z</dcterms:modified>
</cp:coreProperties>
</file>