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>
        <p:scale>
          <a:sx n="81" d="100"/>
          <a:sy n="81" d="100"/>
        </p:scale>
        <p:origin x="-13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B47A7C-5667-427E-B56C-DE2F3A5378E7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D2A33-3DAA-4EE8-A328-DFD2A727E9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499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50875" algn="l"/>
                <a:tab pos="1301750" algn="l"/>
                <a:tab pos="1952625" algn="l"/>
                <a:tab pos="260508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50875" algn="l"/>
                <a:tab pos="1301750" algn="l"/>
                <a:tab pos="1952625" algn="l"/>
                <a:tab pos="260508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50875" algn="l"/>
                <a:tab pos="1301750" algn="l"/>
                <a:tab pos="1952625" algn="l"/>
                <a:tab pos="260508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50875" algn="l"/>
                <a:tab pos="1301750" algn="l"/>
                <a:tab pos="1952625" algn="l"/>
                <a:tab pos="260508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50875" algn="l"/>
                <a:tab pos="1301750" algn="l"/>
                <a:tab pos="1952625" algn="l"/>
                <a:tab pos="260508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50875" algn="l"/>
                <a:tab pos="1301750" algn="l"/>
                <a:tab pos="1952625" algn="l"/>
                <a:tab pos="260508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50875" algn="l"/>
                <a:tab pos="1301750" algn="l"/>
                <a:tab pos="1952625" algn="l"/>
                <a:tab pos="260508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50875" algn="l"/>
                <a:tab pos="1301750" algn="l"/>
                <a:tab pos="1952625" algn="l"/>
                <a:tab pos="260508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650875" algn="l"/>
                <a:tab pos="1301750" algn="l"/>
                <a:tab pos="1952625" algn="l"/>
                <a:tab pos="2605088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FCD7496F-97B5-4B3C-B90C-B483C0E89423}" type="slidenum">
              <a:rPr lang="en-GB" altLang="en-US" sz="1300" smtClean="0"/>
              <a:pPr>
                <a:spcBef>
                  <a:spcPct val="0"/>
                </a:spcBef>
              </a:pPr>
              <a:t>1</a:t>
            </a:fld>
            <a:endParaRPr lang="en-GB" altLang="en-US" sz="1300" dirty="0" smtClean="0"/>
          </a:p>
        </p:txBody>
      </p:sp>
      <p:sp>
        <p:nvSpPr>
          <p:cNvPr id="61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6675" y="742950"/>
            <a:ext cx="6513513" cy="36639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65163" y="4641850"/>
            <a:ext cx="5318125" cy="43989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95800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BCA3-C398-4216-A9C6-DE21768D757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627B-DED2-400B-9394-F782D94C8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720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BCA3-C398-4216-A9C6-DE21768D757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627B-DED2-400B-9394-F782D94C8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364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BCA3-C398-4216-A9C6-DE21768D757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627B-DED2-400B-9394-F782D94C8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23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BCA3-C398-4216-A9C6-DE21768D757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627B-DED2-400B-9394-F782D94C8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738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BCA3-C398-4216-A9C6-DE21768D757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627B-DED2-400B-9394-F782D94C8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240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BCA3-C398-4216-A9C6-DE21768D757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627B-DED2-400B-9394-F782D94C8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20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BCA3-C398-4216-A9C6-DE21768D757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627B-DED2-400B-9394-F782D94C8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42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BCA3-C398-4216-A9C6-DE21768D757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627B-DED2-400B-9394-F782D94C8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773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BCA3-C398-4216-A9C6-DE21768D757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627B-DED2-400B-9394-F782D94C8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663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BCA3-C398-4216-A9C6-DE21768D757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627B-DED2-400B-9394-F782D94C8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205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2BCA3-C398-4216-A9C6-DE21768D757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627B-DED2-400B-9394-F782D94C8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332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2BCA3-C398-4216-A9C6-DE21768D757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5627B-DED2-400B-9394-F782D94C82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071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0016350"/>
              </p:ext>
            </p:extLst>
          </p:nvPr>
        </p:nvGraphicFramePr>
        <p:xfrm>
          <a:off x="363021" y="705750"/>
          <a:ext cx="11429586" cy="57490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5885"/>
                <a:gridCol w="9633701"/>
              </a:tblGrid>
              <a:tr h="1149817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2953" marR="82953" marT="41480" marB="41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2953" marR="82953" marT="41480" marB="41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49817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2953" marR="82953" marT="41480" marB="41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2953" marR="82953" marT="41480" marB="41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49817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2953" marR="82953" marT="41480" marB="41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2953" marR="82953" marT="41480" marB="41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49817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2953" marR="82953" marT="41480" marB="41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2953" marR="82953" marT="41480" marB="41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49817"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2953" marR="82953" marT="41480" marB="41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2953" marR="82953" marT="41480" marB="414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142" name="Text Box 5"/>
          <p:cNvSpPr txBox="1">
            <a:spLocks noChangeArrowheads="1"/>
          </p:cNvSpPr>
          <p:nvPr/>
        </p:nvSpPr>
        <p:spPr bwMode="auto">
          <a:xfrm>
            <a:off x="491652" y="854719"/>
            <a:ext cx="1409908" cy="545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46" tIns="55226" rIns="81646" bIns="40823"/>
          <a:lstStyle>
            <a:lvl1pPr>
              <a:lnSpc>
                <a:spcPct val="93000"/>
              </a:lnSpc>
              <a:spcAft>
                <a:spcPts val="14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9pPr>
          </a:lstStyle>
          <a:p>
            <a:pPr eaLnBrk="1">
              <a:spcAft>
                <a:spcPct val="0"/>
              </a:spcAft>
            </a:pPr>
            <a:r>
              <a:rPr lang="en-GB" altLang="en-US" sz="1452" dirty="0"/>
              <a:t>What can you </a:t>
            </a:r>
            <a:r>
              <a:rPr lang="en-GB" altLang="en-US" sz="1452" b="1" dirty="0"/>
              <a:t>see</a:t>
            </a:r>
            <a:r>
              <a:rPr lang="en-GB" altLang="en-US" sz="1452" dirty="0"/>
              <a:t>? (visual)</a:t>
            </a:r>
          </a:p>
        </p:txBody>
      </p:sp>
      <p:sp>
        <p:nvSpPr>
          <p:cNvPr id="5143" name="Text Box 6"/>
          <p:cNvSpPr txBox="1">
            <a:spLocks noChangeArrowheads="1"/>
          </p:cNvSpPr>
          <p:nvPr/>
        </p:nvSpPr>
        <p:spPr bwMode="auto">
          <a:xfrm>
            <a:off x="530538" y="1939262"/>
            <a:ext cx="1582005" cy="545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46" tIns="55226" rIns="81646" bIns="40823"/>
          <a:lstStyle>
            <a:lvl1pPr>
              <a:lnSpc>
                <a:spcPct val="93000"/>
              </a:lnSpc>
              <a:spcAft>
                <a:spcPts val="14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9pPr>
          </a:lstStyle>
          <a:p>
            <a:pPr eaLnBrk="1">
              <a:spcAft>
                <a:spcPct val="0"/>
              </a:spcAft>
            </a:pPr>
            <a:r>
              <a:rPr lang="en-GB" altLang="en-US" sz="1452" dirty="0"/>
              <a:t>What can you </a:t>
            </a:r>
            <a:r>
              <a:rPr lang="en-GB" altLang="en-US" sz="1452" b="1" dirty="0"/>
              <a:t>hear</a:t>
            </a:r>
            <a:r>
              <a:rPr lang="en-GB" altLang="en-US" sz="1452" dirty="0"/>
              <a:t>? (auditory)</a:t>
            </a:r>
          </a:p>
        </p:txBody>
      </p:sp>
      <p:sp>
        <p:nvSpPr>
          <p:cNvPr id="5144" name="Text Box 7"/>
          <p:cNvSpPr txBox="1">
            <a:spLocks noChangeArrowheads="1"/>
          </p:cNvSpPr>
          <p:nvPr/>
        </p:nvSpPr>
        <p:spPr bwMode="auto">
          <a:xfrm>
            <a:off x="405602" y="3028015"/>
            <a:ext cx="1582006" cy="545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46" tIns="55226" rIns="81646" bIns="40823"/>
          <a:lstStyle>
            <a:lvl1pPr>
              <a:lnSpc>
                <a:spcPct val="93000"/>
              </a:lnSpc>
              <a:spcAft>
                <a:spcPts val="14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9pPr>
          </a:lstStyle>
          <a:p>
            <a:pPr eaLnBrk="1">
              <a:spcAft>
                <a:spcPct val="0"/>
              </a:spcAft>
            </a:pPr>
            <a:r>
              <a:rPr lang="en-GB" altLang="en-US" sz="1400" dirty="0"/>
              <a:t>What can you </a:t>
            </a:r>
            <a:r>
              <a:rPr lang="en-GB" altLang="en-US" sz="1400" b="1" dirty="0"/>
              <a:t>smell</a:t>
            </a:r>
            <a:r>
              <a:rPr lang="en-GB" altLang="en-US" sz="1400" dirty="0"/>
              <a:t>? (olfactory)</a:t>
            </a:r>
          </a:p>
        </p:txBody>
      </p:sp>
      <p:sp>
        <p:nvSpPr>
          <p:cNvPr id="5145" name="Text Box 8"/>
          <p:cNvSpPr txBox="1">
            <a:spLocks noChangeArrowheads="1"/>
          </p:cNvSpPr>
          <p:nvPr/>
        </p:nvSpPr>
        <p:spPr bwMode="auto">
          <a:xfrm>
            <a:off x="462735" y="4141362"/>
            <a:ext cx="1462473" cy="545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46" tIns="55226" rIns="81646" bIns="40823"/>
          <a:lstStyle>
            <a:lvl1pPr>
              <a:lnSpc>
                <a:spcPct val="93000"/>
              </a:lnSpc>
              <a:spcAft>
                <a:spcPts val="14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9pPr>
          </a:lstStyle>
          <a:p>
            <a:pPr eaLnBrk="1">
              <a:spcAft>
                <a:spcPct val="0"/>
              </a:spcAft>
            </a:pPr>
            <a:r>
              <a:rPr lang="en-GB" altLang="en-US" sz="1270" dirty="0"/>
              <a:t>What can you </a:t>
            </a:r>
            <a:r>
              <a:rPr lang="en-GB" altLang="en-US" sz="1270" b="1" dirty="0"/>
              <a:t>taste</a:t>
            </a:r>
            <a:r>
              <a:rPr lang="en-GB" altLang="en-US" sz="1270" dirty="0"/>
              <a:t>? (gustatory</a:t>
            </a:r>
            <a:r>
              <a:rPr lang="en-GB" altLang="en-US" sz="1452" dirty="0"/>
              <a:t>)</a:t>
            </a:r>
          </a:p>
        </p:txBody>
      </p:sp>
      <p:sp>
        <p:nvSpPr>
          <p:cNvPr id="5146" name="Text Box 9"/>
          <p:cNvSpPr txBox="1">
            <a:spLocks noChangeArrowheads="1"/>
          </p:cNvSpPr>
          <p:nvPr/>
        </p:nvSpPr>
        <p:spPr bwMode="auto">
          <a:xfrm>
            <a:off x="530538" y="5267904"/>
            <a:ext cx="1462473" cy="545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46" tIns="55226" rIns="81646" bIns="40823"/>
          <a:lstStyle>
            <a:lvl1pPr>
              <a:lnSpc>
                <a:spcPct val="93000"/>
              </a:lnSpc>
              <a:spcAft>
                <a:spcPts val="14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9pPr>
          </a:lstStyle>
          <a:p>
            <a:pPr eaLnBrk="1">
              <a:spcAft>
                <a:spcPct val="0"/>
              </a:spcAft>
            </a:pPr>
            <a:r>
              <a:rPr lang="en-GB" altLang="en-US" sz="1452" dirty="0"/>
              <a:t>What can you </a:t>
            </a:r>
            <a:r>
              <a:rPr lang="en-GB" altLang="en-US" sz="1452" b="1" dirty="0"/>
              <a:t>touch</a:t>
            </a:r>
            <a:r>
              <a:rPr lang="en-GB" altLang="en-US" sz="1452" dirty="0"/>
              <a:t>? (tactile)</a:t>
            </a:r>
          </a:p>
        </p:txBody>
      </p:sp>
      <p:sp>
        <p:nvSpPr>
          <p:cNvPr id="5147" name="Text Box 10"/>
          <p:cNvSpPr txBox="1">
            <a:spLocks noChangeArrowheads="1"/>
          </p:cNvSpPr>
          <p:nvPr/>
        </p:nvSpPr>
        <p:spPr bwMode="auto">
          <a:xfrm>
            <a:off x="3071446" y="0"/>
            <a:ext cx="4023038" cy="53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46" tIns="40823" rIns="81646" bIns="40823"/>
          <a:lstStyle>
            <a:lvl1pPr>
              <a:lnSpc>
                <a:spcPct val="93000"/>
              </a:lnSpc>
              <a:spcAft>
                <a:spcPts val="1413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 sz="32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1pPr>
            <a:lvl2pPr>
              <a:lnSpc>
                <a:spcPct val="93000"/>
              </a:lnSpc>
              <a:spcAft>
                <a:spcPts val="113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 sz="28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2pPr>
            <a:lvl3pPr>
              <a:lnSpc>
                <a:spcPct val="93000"/>
              </a:lnSpc>
              <a:spcAft>
                <a:spcPts val="8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 sz="24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3pPr>
            <a:lvl4pPr>
              <a:lnSpc>
                <a:spcPct val="93000"/>
              </a:lnSpc>
              <a:spcAft>
                <a:spcPts val="575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4pPr>
            <a:lvl5pPr>
              <a:lnSpc>
                <a:spcPct val="93000"/>
              </a:lnSpc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88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 sz="2000">
                <a:solidFill>
                  <a:srgbClr val="000000"/>
                </a:solidFill>
                <a:latin typeface="Arial" panose="020B0604020202020204" pitchFamily="34" charset="0"/>
                <a:cs typeface="Arial Unicode MS" panose="020B0604020202020204" pitchFamily="34" charset="-128"/>
              </a:defRPr>
            </a:lvl9pPr>
          </a:lstStyle>
          <a:p>
            <a:pPr algn="ctr" eaLnBrk="1">
              <a:lnSpc>
                <a:spcPct val="118000"/>
              </a:lnSpc>
              <a:spcAft>
                <a:spcPct val="0"/>
              </a:spcAft>
            </a:pPr>
            <a:r>
              <a:rPr lang="en-GB" altLang="en-US" sz="3266" dirty="0" smtClean="0">
                <a:latin typeface="Blue Ridge Heavy SF" panose="020BE200000000000000" pitchFamily="34" charset="0"/>
              </a:rPr>
              <a:t>SENSES GRID</a:t>
            </a:r>
            <a:endParaRPr lang="en-GB" altLang="en-US" sz="3266" dirty="0">
              <a:latin typeface="Blue Ridge Heavy SF" panose="020BE200000000000000" pitchFamily="34" charset="0"/>
            </a:endParaRPr>
          </a:p>
        </p:txBody>
      </p:sp>
      <p:pic>
        <p:nvPicPr>
          <p:cNvPr id="5148" name="Picture 13" descr="http://www.nicecliparts.com/download/Eyes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92" y="1393445"/>
            <a:ext cx="1019627" cy="457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5" descr="http://images.clipartpanda.com/disrespect-clipart-ea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986" y="2384613"/>
            <a:ext cx="635107" cy="635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7" descr="http://www.clker.com/cliparts/H/V/M/y/a/y/totetude-nose-smell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258" y="3478892"/>
            <a:ext cx="512694" cy="64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9" descr="http://images.clipartpanda.com/mouth-clip-art-13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556" y="4647198"/>
            <a:ext cx="711435" cy="620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21" descr="http://bestclipartblog.com/clipart-pics/hand-clip-art-16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445" y="5813721"/>
            <a:ext cx="902974" cy="509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533248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Custom</PresentationFormat>
  <Paragraphs>7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olchs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Westray</dc:creator>
  <cp:lastModifiedBy>Matthew Bannister</cp:lastModifiedBy>
  <cp:revision>2</cp:revision>
  <dcterms:created xsi:type="dcterms:W3CDTF">2014-11-24T12:25:26Z</dcterms:created>
  <dcterms:modified xsi:type="dcterms:W3CDTF">2021-01-20T13:28:39Z</dcterms:modified>
</cp:coreProperties>
</file>