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  <p:sldId id="258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622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247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982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596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233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17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293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175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404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59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634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9A489-3DAA-4B5E-ADD8-CAC203FDC50C}" type="datetimeFigureOut">
              <a:rPr lang="en-GB" smtClean="0"/>
              <a:t>18/12/2024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24BF5-B7E3-4EB3-861D-6F02E5C0B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267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.jp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888" y="4544489"/>
            <a:ext cx="1428750" cy="19716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52002" y="268300"/>
            <a:ext cx="8995954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/>
                <a:latin typeface="Comic Sans MS" panose="030F0702030302020204" pitchFamily="66" charset="0"/>
              </a:rPr>
              <a:t>Our Hygiene Policy </a:t>
            </a:r>
          </a:p>
          <a:p>
            <a:pPr algn="ctr"/>
            <a:r>
              <a:rPr lang="en-US" sz="8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b</a:t>
            </a:r>
            <a:r>
              <a:rPr lang="en-US" sz="80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y</a:t>
            </a:r>
          </a:p>
          <a:p>
            <a:pPr algn="ctr"/>
            <a:r>
              <a:rPr lang="en-US" sz="8000" b="1" cap="none" spc="0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/>
                <a:latin typeface="Comic Sans MS" panose="030F0702030302020204" pitchFamily="66" charset="0"/>
              </a:rPr>
              <a:t>Healthy Schools </a:t>
            </a:r>
            <a:r>
              <a:rPr lang="en-US" sz="8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C</a:t>
            </a:r>
            <a:r>
              <a:rPr lang="en-US" sz="8000" b="1" cap="none" spc="0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/>
                <a:latin typeface="Comic Sans MS" panose="030F0702030302020204" pitchFamily="66" charset="0"/>
              </a:rPr>
              <a:t>lub </a:t>
            </a:r>
            <a:endParaRPr lang="en-US" sz="8000" b="1" cap="none" spc="0" dirty="0">
              <a:ln w="22225">
                <a:solidFill>
                  <a:srgbClr val="FFFF00"/>
                </a:solidFill>
                <a:prstDash val="solid"/>
              </a:ln>
              <a:solidFill>
                <a:srgbClr val="0070C0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52" r="7768"/>
          <a:stretch/>
        </p:blipFill>
        <p:spPr>
          <a:xfrm>
            <a:off x="312981" y="1131048"/>
            <a:ext cx="1526177" cy="152617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3430" y="2596643"/>
            <a:ext cx="21771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Article 13: Your right to information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746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627550" y="-1117555"/>
            <a:ext cx="4391025" cy="66198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581807" y="1622409"/>
            <a:ext cx="5472867" cy="37274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19" y="5364480"/>
            <a:ext cx="908425" cy="125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185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342888" y="-867591"/>
            <a:ext cx="5343525" cy="7391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574542" y="358143"/>
            <a:ext cx="2619375" cy="26479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813193" y="2937274"/>
            <a:ext cx="3770868" cy="39765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56" y="5296101"/>
            <a:ext cx="1097741" cy="15148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5597" y="4925549"/>
            <a:ext cx="1897712" cy="184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88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080" y="323850"/>
            <a:ext cx="3874764" cy="52844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5371" y="323850"/>
            <a:ext cx="4223208" cy="60836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362" y="2530248"/>
            <a:ext cx="1428750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78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9774"/>
          <a:stretch/>
        </p:blipFill>
        <p:spPr>
          <a:xfrm rot="16200000">
            <a:off x="3636881" y="1006617"/>
            <a:ext cx="4361163" cy="70193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4696"/>
          <a:stretch/>
        </p:blipFill>
        <p:spPr>
          <a:xfrm rot="5400000">
            <a:off x="4397756" y="-1565784"/>
            <a:ext cx="1967055" cy="58359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351" y="161516"/>
            <a:ext cx="1428750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12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7675" y="374469"/>
            <a:ext cx="4118858" cy="59242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7" y="222477"/>
            <a:ext cx="1428750" cy="1971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9843" y="3352800"/>
            <a:ext cx="3214279" cy="31105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830" y="3181213"/>
            <a:ext cx="2263192" cy="300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546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7" y="222477"/>
            <a:ext cx="1428750" cy="1971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7321" y="330926"/>
            <a:ext cx="8790649" cy="593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639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7" y="222477"/>
            <a:ext cx="1428750" cy="19716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67" y="348342"/>
            <a:ext cx="8484675" cy="581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96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7" y="222477"/>
            <a:ext cx="1428750" cy="1971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781" y="222477"/>
            <a:ext cx="4379567" cy="631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02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1BA9F86235C1488D9602265DE20C79" ma:contentTypeVersion="20" ma:contentTypeDescription="Create a new document." ma:contentTypeScope="" ma:versionID="2ab59a5762f442d58bc91ad7515febd3">
  <xsd:schema xmlns:xsd="http://www.w3.org/2001/XMLSchema" xmlns:xs="http://www.w3.org/2001/XMLSchema" xmlns:p="http://schemas.microsoft.com/office/2006/metadata/properties" xmlns:ns3="fe82d06d-d29f-4f09-a2b9-6cc0a5ff6eba" xmlns:ns4="b7ff5ed0-a4ba-4aa4-9011-17cfcc72c046" targetNamespace="http://schemas.microsoft.com/office/2006/metadata/properties" ma:root="true" ma:fieldsID="c615141b972a9e495e54413b2887b8a3" ns3:_="" ns4:_="">
    <xsd:import namespace="fe82d06d-d29f-4f09-a2b9-6cc0a5ff6eba"/>
    <xsd:import namespace="b7ff5ed0-a4ba-4aa4-9011-17cfcc72c04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Locatio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82d06d-d29f-4f09-a2b9-6cc0a5ff6eb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ff5ed0-a4ba-4aa4-9011-17cfcc72c0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AutoTags" ma:index="17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8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_activity" ma:index="24" nillable="true" ma:displayName="_activity" ma:hidden="true" ma:internalName="_activity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7ff5ed0-a4ba-4aa4-9011-17cfcc72c046" xsi:nil="true"/>
  </documentManagement>
</p:properties>
</file>

<file path=customXml/itemProps1.xml><?xml version="1.0" encoding="utf-8"?>
<ds:datastoreItem xmlns:ds="http://schemas.openxmlformats.org/officeDocument/2006/customXml" ds:itemID="{0A0C6219-FEBB-4FBF-9418-716226DD2B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82d06d-d29f-4f09-a2b9-6cc0a5ff6eba"/>
    <ds:schemaRef ds:uri="b7ff5ed0-a4ba-4aa4-9011-17cfcc72c0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CFF365-0DF0-4FD3-82BD-580CE36F44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D86C9E-5ABF-40A5-AA03-794B665D08A2}">
  <ds:schemaRefs>
    <ds:schemaRef ds:uri="http://schemas.microsoft.com/office/infopath/2007/PartnerControls"/>
    <ds:schemaRef ds:uri="b7ff5ed0-a4ba-4aa4-9011-17cfcc72c046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fe82d06d-d29f-4f09-a2b9-6cc0a5ff6eba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14</Words>
  <Application>Microsoft Office PowerPoint</Application>
  <PresentationFormat>Widescreen</PresentationFormat>
  <Paragraphs>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Swansea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 WHITE (Morriston Primary School)</dc:creator>
  <cp:lastModifiedBy>P WHITE (Morriston Primary School)</cp:lastModifiedBy>
  <cp:revision>3</cp:revision>
  <dcterms:created xsi:type="dcterms:W3CDTF">2024-12-18T16:52:54Z</dcterms:created>
  <dcterms:modified xsi:type="dcterms:W3CDTF">2024-12-18T17:05:45Z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0x010100821BA9F86235C1488D9602265DE20C79</vt:lpwstr>
  </property>
</Properties>
</file>