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6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37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23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78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064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18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1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0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745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158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31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11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292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725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01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9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129C3B0-AAA4-41EE-A968-748723B0D6AE}" type="datetimeFigureOut">
              <a:rPr lang="en-GB" smtClean="0"/>
              <a:t>16/04/2022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6E36CCF-192B-4671-B86C-4508473E1D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660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.jpg"/><Relationship Id="rId4" Type="http://schemas.openxmlformats.org/officeDocument/2006/relationships/image" Target="../media/image21.jpe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Approaches to delivering a broad and balanced enterprise curriculum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Morriston Primary School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760" y="4617691"/>
            <a:ext cx="1428750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093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Four Purposes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19727" y="2214729"/>
            <a:ext cx="4943764" cy="953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All learning is heavily dependant and based upon the Four Purposes. 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Our Four Purposes characters also link to the Big Ideas Wales entrepreneurial characters and skills sets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887" y="4728527"/>
            <a:ext cx="1428750" cy="1971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3196" y="88034"/>
            <a:ext cx="5772441" cy="38462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3379"/>
            <a:ext cx="7998978" cy="28846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0461" y="4351517"/>
            <a:ext cx="2657909" cy="225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11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Entrepreneurship role model visit </a:t>
            </a:r>
          </a:p>
        </p:txBody>
      </p:sp>
      <p:pic>
        <p:nvPicPr>
          <p:cNvPr id="4" name="Picture 2" descr="Imag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2" y="2052329"/>
            <a:ext cx="2561630" cy="271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20990" y="238422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The starting point…</a:t>
            </a:r>
          </a:p>
          <a:p>
            <a:endParaRPr lang="en-GB" dirty="0"/>
          </a:p>
          <a:p>
            <a:r>
              <a:rPr lang="en-GB" dirty="0"/>
              <a:t>Receive a visit from entrepreneurship role model. </a:t>
            </a:r>
          </a:p>
          <a:p>
            <a:endParaRPr lang="en-GB" dirty="0"/>
          </a:p>
          <a:p>
            <a:r>
              <a:rPr lang="en-GB" dirty="0"/>
              <a:t>Sharing their inspirational journey to becoming a successful business person.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426" y="4655375"/>
            <a:ext cx="1428750" cy="1971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8018" y="4655375"/>
            <a:ext cx="5058408" cy="1824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3273" y="4765696"/>
            <a:ext cx="2357717" cy="197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36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Authentic learning opportunities 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3846" y="1809560"/>
            <a:ext cx="5071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5783" y="2378780"/>
            <a:ext cx="5636122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The challenge is shared with the learners. Discussions take place with regards the aim of the project. </a:t>
            </a:r>
          </a:p>
          <a:p>
            <a:endParaRPr lang="en-GB" sz="1600" dirty="0"/>
          </a:p>
          <a:p>
            <a:r>
              <a:rPr lang="en-GB" sz="1600" b="1" dirty="0"/>
              <a:t>Aim: </a:t>
            </a:r>
            <a:r>
              <a:rPr lang="en-GB" sz="1600" dirty="0"/>
              <a:t>To plan, design and create a real life product which could be marketed and sold to customers.</a:t>
            </a:r>
          </a:p>
          <a:p>
            <a:endParaRPr lang="en-GB" sz="1600" dirty="0"/>
          </a:p>
          <a:p>
            <a:r>
              <a:rPr lang="en-GB" sz="1600" dirty="0"/>
              <a:t>Learners start by creating success criteria for the product: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Brand name linked to school/ product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Eye catching Logo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Environmentally sensitive packaging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Reasonably priced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product which could be mass produced.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426" y="4655375"/>
            <a:ext cx="1428750" cy="19716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t="16726" r="5705" b="24598"/>
          <a:stretch/>
        </p:blipFill>
        <p:spPr>
          <a:xfrm>
            <a:off x="6356627" y="3206681"/>
            <a:ext cx="3138355" cy="26038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3933" y="2178892"/>
            <a:ext cx="1391243" cy="232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60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Ideas stage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562" y="4727267"/>
            <a:ext cx="2872563" cy="18997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956" y="4655375"/>
            <a:ext cx="1428750" cy="19716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C928DB-38A6-6D46-A7BB-2D59881ED8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62" y="1935877"/>
            <a:ext cx="3996863" cy="2552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3562" y="3617975"/>
            <a:ext cx="2488019" cy="35820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00853" y="2133663"/>
            <a:ext cx="3093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Learners use previously generated success criteria to  generate ideas. </a:t>
            </a:r>
          </a:p>
          <a:p>
            <a:endParaRPr lang="en-GB" dirty="0"/>
          </a:p>
          <a:p>
            <a:r>
              <a:rPr lang="en-GB" dirty="0"/>
              <a:t>Populating as many different ideas as possible.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3254" y="2263525"/>
            <a:ext cx="1315065" cy="22021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2979" y="2481735"/>
            <a:ext cx="1211859" cy="188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6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079" y="258799"/>
            <a:ext cx="10515600" cy="1325563"/>
          </a:xfrm>
        </p:spPr>
        <p:txBody>
          <a:bodyPr/>
          <a:lstStyle/>
          <a:p>
            <a:r>
              <a:rPr lang="en-GB" dirty="0"/>
              <a:t>Choosing the product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71" r="8670" b="1"/>
          <a:stretch/>
        </p:blipFill>
        <p:spPr>
          <a:xfrm rot="16200000">
            <a:off x="-172446" y="2614021"/>
            <a:ext cx="4199847" cy="33913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3" t="26" r="25710" b="11137"/>
          <a:stretch/>
        </p:blipFill>
        <p:spPr>
          <a:xfrm rot="16200000">
            <a:off x="5210060" y="3040210"/>
            <a:ext cx="2017905" cy="47859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304" y="4634110"/>
            <a:ext cx="1428750" cy="19716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94192" y="2299855"/>
            <a:ext cx="765793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Following the ideas generating stage, a list of possible products needs to be narrowed down.</a:t>
            </a:r>
          </a:p>
          <a:p>
            <a:endParaRPr lang="en-GB" dirty="0"/>
          </a:p>
          <a:p>
            <a:r>
              <a:rPr lang="en-GB" dirty="0"/>
              <a:t>Class vote for their favourite from the list. Using numeracy skills to create tally charts to display findings.</a:t>
            </a:r>
          </a:p>
          <a:p>
            <a:endParaRPr lang="en-GB" dirty="0"/>
          </a:p>
          <a:p>
            <a:r>
              <a:rPr lang="en-GB" dirty="0"/>
              <a:t>ICT skills used to convert tally charts into bar graphs using Microsoft Excel via </a:t>
            </a:r>
            <a:r>
              <a:rPr lang="en-GB" dirty="0" err="1"/>
              <a:t>Hwb</a:t>
            </a:r>
            <a:endParaRPr lang="en-GB" dirty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4885" y="4486598"/>
            <a:ext cx="1383366" cy="210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22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research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0" t="7273" r="3097"/>
          <a:stretch/>
        </p:blipFill>
        <p:spPr>
          <a:xfrm rot="5400000">
            <a:off x="1199639" y="1572089"/>
            <a:ext cx="2620768" cy="3343647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304" y="4634110"/>
            <a:ext cx="1428750" cy="19716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673" y="4797137"/>
            <a:ext cx="8739187" cy="185103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373304" y="245076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Learners use their cross curricular skills to conduct market research based on products which are currently available on the market.</a:t>
            </a:r>
          </a:p>
          <a:p>
            <a:endParaRPr lang="en-GB" dirty="0"/>
          </a:p>
          <a:p>
            <a:r>
              <a:rPr lang="en-GB" dirty="0"/>
              <a:t>Using DCF skills the learners note information, price, location and any additional information.  </a:t>
            </a:r>
          </a:p>
        </p:txBody>
      </p:sp>
    </p:spTree>
    <p:extLst>
      <p:ext uri="{BB962C8B-B14F-4D97-AF65-F5344CB8AC3E}">
        <p14:creationId xmlns:p14="http://schemas.microsoft.com/office/powerpoint/2010/main" val="1262408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Branding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5CDC97A-5098-1F44-8BF9-4CAEF9667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23" y="2284509"/>
            <a:ext cx="2826327" cy="3769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1919" y="5105005"/>
            <a:ext cx="1773741" cy="1752995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74DDC264-735B-7047-89DF-3B57C22913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200" y="2284509"/>
            <a:ext cx="3739171" cy="28043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77017" y="2512291"/>
            <a:ext cx="213934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Pupils design logos and brand names for the product.  A class vote to chose the winning logo and brand name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304" y="4634110"/>
            <a:ext cx="1428750" cy="1971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9053" y="4543616"/>
            <a:ext cx="1247313" cy="20099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8408" y="4543616"/>
            <a:ext cx="1032322" cy="20988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67585" y="2079240"/>
            <a:ext cx="1232188" cy="2464376"/>
          </a:xfrm>
          <a:prstGeom prst="rect">
            <a:avLst/>
          </a:prstGeom>
        </p:spPr>
      </p:pic>
      <p:pic>
        <p:nvPicPr>
          <p:cNvPr id="12" name="Picture 11" descr="Pampering_Soap_Logo[2]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129" y="5288026"/>
            <a:ext cx="1381128" cy="138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673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research – Questionnaire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3860391" cy="3416300"/>
          </a:xfrm>
        </p:spPr>
        <p:txBody>
          <a:bodyPr>
            <a:normAutofit/>
          </a:bodyPr>
          <a:lstStyle/>
          <a:p>
            <a:r>
              <a:rPr lang="en-GB" dirty="0"/>
              <a:t>Studying open and closed questions via literacy sessions.</a:t>
            </a:r>
          </a:p>
          <a:p>
            <a:endParaRPr lang="en-GB" dirty="0"/>
          </a:p>
          <a:p>
            <a:r>
              <a:rPr lang="en-GB" dirty="0"/>
              <a:t>Using this knowledge, design and create a questionnaire to collect market research data based on the product. </a:t>
            </a:r>
          </a:p>
          <a:p>
            <a:endParaRPr lang="en-GB" dirty="0"/>
          </a:p>
          <a:p>
            <a:r>
              <a:rPr lang="en-GB" dirty="0"/>
              <a:t>Pupils use Microsoft Forms to create questionnaires.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346" y="2336873"/>
            <a:ext cx="3465054" cy="34206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649" y="4702675"/>
            <a:ext cx="1428750" cy="1971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455" y="4664431"/>
            <a:ext cx="1247313" cy="20099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7509" y="2336873"/>
            <a:ext cx="3429685" cy="304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30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market research data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31"/>
          <a:stretch/>
        </p:blipFill>
        <p:spPr>
          <a:xfrm rot="5400000">
            <a:off x="6257188" y="2192593"/>
            <a:ext cx="3092335" cy="3314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7"/>
          <a:stretch/>
        </p:blipFill>
        <p:spPr>
          <a:xfrm rot="5400000">
            <a:off x="9464327" y="2509812"/>
            <a:ext cx="2415911" cy="20036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195" y="4886325"/>
            <a:ext cx="1428750" cy="19716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7782" y="249595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Use numeracy skills to interpret and analyse the market research data. Allowing the learners to have a better understanding of customer preferences.</a:t>
            </a:r>
          </a:p>
          <a:p>
            <a:endParaRPr lang="en-GB" dirty="0"/>
          </a:p>
          <a:p>
            <a:r>
              <a:rPr lang="en-GB" dirty="0"/>
              <a:t>Also find out suitable prices that possible customers would be willing to pay for our product.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244" y="4719576"/>
            <a:ext cx="5755409" cy="206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401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literacy skills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4F81167-ADB7-BA4C-8B28-B311850D3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38" y="2732809"/>
            <a:ext cx="2845236" cy="3416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3825" r="10829" b="7153"/>
          <a:stretch/>
        </p:blipFill>
        <p:spPr>
          <a:xfrm rot="5400000">
            <a:off x="3596023" y="3120736"/>
            <a:ext cx="3879273" cy="31034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31744" y="2810272"/>
            <a:ext cx="46201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Construction of formal letters asking for monies to start our enterprise.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Instructional texts for our product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103" y="4640407"/>
            <a:ext cx="1428750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60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product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01" t="14589" r="10312" b="3262"/>
          <a:stretch/>
        </p:blipFill>
        <p:spPr>
          <a:xfrm>
            <a:off x="286736" y="2258104"/>
            <a:ext cx="2285046" cy="32573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781" y="2258104"/>
            <a:ext cx="4930775" cy="3501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464" y="2258104"/>
            <a:ext cx="3412972" cy="2164009"/>
          </a:xfrm>
          <a:prstGeom prst="rect">
            <a:avLst/>
          </a:prstGeom>
        </p:spPr>
      </p:pic>
      <p:pic>
        <p:nvPicPr>
          <p:cNvPr id="8" name="Picture 9" descr="IMG_01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2799" y="4525818"/>
            <a:ext cx="2331522" cy="1741055"/>
          </a:xfrm>
          <a:prstGeom prst="rect">
            <a:avLst/>
          </a:prstGeom>
          <a:noFill/>
        </p:spPr>
      </p:pic>
      <p:pic>
        <p:nvPicPr>
          <p:cNvPr id="9" name="Picture 11" descr="IMG_01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3" t="38071" r="34416" b="41861"/>
          <a:stretch>
            <a:fillRect/>
          </a:stretch>
        </p:blipFill>
        <p:spPr bwMode="auto">
          <a:xfrm>
            <a:off x="0" y="5656335"/>
            <a:ext cx="2586845" cy="120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431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5884"/>
          <a:stretch/>
        </p:blipFill>
        <p:spPr>
          <a:xfrm>
            <a:off x="2036367" y="2603499"/>
            <a:ext cx="8675511" cy="352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14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B6E7DCC3F65943BABE75613FCEB640" ma:contentTypeVersion="5" ma:contentTypeDescription="Create a new document." ma:contentTypeScope="" ma:versionID="71c1cf231fa995ad7627011ac6eb9329">
  <xsd:schema xmlns:xsd="http://www.w3.org/2001/XMLSchema" xmlns:xs="http://www.w3.org/2001/XMLSchema" xmlns:p="http://schemas.microsoft.com/office/2006/metadata/properties" xmlns:ns2="7ef8f6df-5042-4dc7-9770-25a1a1230dd7" targetNamespace="http://schemas.microsoft.com/office/2006/metadata/properties" ma:root="true" ma:fieldsID="14db4d89af79344b81a7fbd473c7a6d1" ns2:_="">
    <xsd:import namespace="7ef8f6df-5042-4dc7-9770-25a1a1230d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f8f6df-5042-4dc7-9770-25a1a1230d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A9CEE9-BC7A-4874-A6E5-AB3997501C2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0CF533-6534-488F-B3BC-99BC47DDE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f8f6df-5042-4dc7-9770-25a1a1230d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A1EE0A-30EC-46CF-AFB7-52FA9E0AD59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ef8f6df-5042-4dc7-9770-25a1a1230dd7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</TotalTime>
  <Words>392</Words>
  <Application>Microsoft Office PowerPoint</Application>
  <PresentationFormat>Widescreen</PresentationFormat>
  <Paragraphs>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 Boardroom</vt:lpstr>
      <vt:lpstr>Approaches to delivering a broad and balanced enterprise curriculum </vt:lpstr>
      <vt:lpstr>Four Purposes </vt:lpstr>
      <vt:lpstr>Entrepreneurship role model visit </vt:lpstr>
      <vt:lpstr>Authentic learning opportunities  </vt:lpstr>
      <vt:lpstr>Ideas stage </vt:lpstr>
      <vt:lpstr>Choosing the product </vt:lpstr>
      <vt:lpstr>Market research </vt:lpstr>
      <vt:lpstr>Branding </vt:lpstr>
      <vt:lpstr>Market research – Questionnaire </vt:lpstr>
      <vt:lpstr>Using market research data </vt:lpstr>
      <vt:lpstr>Developing literacy skills </vt:lpstr>
      <vt:lpstr>The product </vt:lpstr>
      <vt:lpstr>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</dc:title>
  <dc:creator>M Bannister (Morriston Primary School)</dc:creator>
  <cp:lastModifiedBy>M Bannister (Morriston Primary School)</cp:lastModifiedBy>
  <cp:revision>18</cp:revision>
  <dcterms:created xsi:type="dcterms:W3CDTF">2022-04-04T13:21:47Z</dcterms:created>
  <dcterms:modified xsi:type="dcterms:W3CDTF">2022-04-16T11:22:29Z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0x01010078B6E7DCC3F65943BABE75613FCEB640</vt:lpwstr>
  </property>
</Properties>
</file>