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1"/>
  </p:sldMasterIdLst>
  <p:notesMasterIdLst>
    <p:notesMasterId r:id="rId8"/>
  </p:notesMasterIdLst>
  <p:handoutMasterIdLst>
    <p:handoutMasterId r:id="rId9"/>
  </p:handoutMasterIdLst>
  <p:sldIdLst>
    <p:sldId id="270" r:id="rId2"/>
    <p:sldId id="258" r:id="rId3"/>
    <p:sldId id="264" r:id="rId4"/>
    <p:sldId id="271" r:id="rId5"/>
    <p:sldId id="272" r:id="rId6"/>
    <p:sldId id="267" r:id="rId7"/>
  </p:sldIdLst>
  <p:sldSz cx="9144000" cy="6858000" type="screen4x3"/>
  <p:notesSz cx="6858000" cy="9144000"/>
  <p:embeddedFontLst>
    <p:embeddedFont>
      <p:font typeface="Tuffy" panose="020B0603060100000000" pitchFamily="34" charset="0"/>
      <p:regular r:id="rId10"/>
      <p:bold r:id="rId11"/>
      <p:italic r:id="rId12"/>
      <p:boldItalic r:id="rId13"/>
    </p:embeddedFont>
    <p:embeddedFont>
      <p:font typeface="Twinkl SemiBold" pitchFamily="2" charset="0"/>
      <p:bold r:id="rId14"/>
    </p:embeddedFont>
    <p:embeddedFont>
      <p:font typeface="Sassoon Infant Rg" panose="02000503030000020003" pitchFamily="50" charset="0"/>
      <p:regular r:id="rId15"/>
      <p:bold r:id="rId16"/>
    </p:embeddedFont>
    <p:embeddedFont>
      <p:font typeface="Twinkl" pitchFamily="2" charset="0"/>
      <p:regular r:id="rId17"/>
      <p:bold r:id="rId18"/>
    </p:embeddedFont>
    <p:embeddedFont>
      <p:font typeface="Calibri" panose="020F0502020204030204" pitchFamily="34" charset="0"/>
      <p:regular r:id="rId19"/>
      <p:bold r:id="rId20"/>
      <p:italic r:id="rId21"/>
      <p:boldItalic r:id="rId2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  <p15:guide id="4" pos="340" userDrawn="1">
          <p15:clr>
            <a:srgbClr val="A4A3A4"/>
          </p15:clr>
        </p15:guide>
        <p15:guide id="5" orient="horz" pos="3974" userDrawn="1">
          <p15:clr>
            <a:srgbClr val="A4A3A4"/>
          </p15:clr>
        </p15:guide>
        <p15:guide id="6" pos="5420" userDrawn="1">
          <p15:clr>
            <a:srgbClr val="A4A3A4"/>
          </p15:clr>
        </p15:guide>
        <p15:guide id="7" orient="horz" pos="346" userDrawn="1">
          <p15:clr>
            <a:srgbClr val="A4A3A4"/>
          </p15:clr>
        </p15:guide>
        <p15:guide id="8" pos="476" userDrawn="1">
          <p15:clr>
            <a:srgbClr val="A4A3A4"/>
          </p15:clr>
        </p15:guide>
        <p15:guide id="9" orient="horz" pos="482" userDrawn="1">
          <p15:clr>
            <a:srgbClr val="A4A3A4"/>
          </p15:clr>
        </p15:guide>
        <p15:guide id="10" orient="horz" pos="3838" userDrawn="1">
          <p15:clr>
            <a:srgbClr val="A4A3A4"/>
          </p15:clr>
        </p15:guide>
        <p15:guide id="11" pos="5284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E1E5A"/>
    <a:srgbClr val="18A0DB"/>
    <a:srgbClr val="BC0105"/>
    <a:srgbClr val="4DB1E3"/>
    <a:srgbClr val="80C1EB"/>
    <a:srgbClr val="ACDDFC"/>
    <a:srgbClr val="FFFFFF"/>
    <a:srgbClr val="4AA1D9"/>
    <a:srgbClr val="21A6F9"/>
    <a:srgbClr val="1C1C1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111" d="100"/>
          <a:sy n="111" d="100"/>
        </p:scale>
        <p:origin x="798" y="96"/>
      </p:cViewPr>
      <p:guideLst>
        <p:guide orient="horz" pos="2160"/>
        <p:guide pos="2880"/>
        <p:guide pos="340"/>
        <p:guide orient="horz" pos="3974"/>
        <p:guide pos="5420"/>
        <p:guide orient="horz" pos="346"/>
        <p:guide pos="476"/>
        <p:guide orient="horz" pos="482"/>
        <p:guide orient="horz" pos="3838"/>
        <p:guide pos="5284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 showGuides="1">
      <p:cViewPr varScale="1">
        <p:scale>
          <a:sx n="77" d="100"/>
          <a:sy n="77" d="100"/>
        </p:scale>
        <p:origin x="2646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12.fntdata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font" Target="fonts/font1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23" Type="http://schemas.openxmlformats.org/officeDocument/2006/relationships/presProps" Target="presProps.xml"/><Relationship Id="rId10" Type="http://schemas.openxmlformats.org/officeDocument/2006/relationships/font" Target="fonts/font1.fntdata"/><Relationship Id="rId19" Type="http://schemas.openxmlformats.org/officeDocument/2006/relationships/font" Target="fonts/font10.fntdata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font" Target="fonts/font5.fntdata"/><Relationship Id="rId22" Type="http://schemas.openxmlformats.org/officeDocument/2006/relationships/font" Target="fonts/font13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B34F151-63AC-41CE-96F5-7702E930870C}" type="datetimeFigureOut">
              <a:rPr lang="en-GB" smtClean="0"/>
              <a:t>14/02/2018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676B846-B279-40AC-BFF5-DBC4013370C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453970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02C5D1-7818-41B5-ABAD-5E4B38A5388F}" type="datetimeFigureOut">
              <a:rPr lang="en-GB" smtClean="0"/>
              <a:t>14/02/2018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A521341-850D-40E1-BB3D-87946DC9B06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470487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2767" y="6196125"/>
            <a:ext cx="576495" cy="580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70407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with 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 userDrawn="1"/>
        </p:nvSpPr>
        <p:spPr bwMode="auto">
          <a:xfrm>
            <a:off x="457198" y="438151"/>
            <a:ext cx="8220075" cy="5957887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350" dirty="0">
                <a:latin typeface="Twinkl" pitchFamily="50" charset="0"/>
              </a:rPr>
              <a:t> </a:t>
            </a: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2497" y="5734211"/>
            <a:ext cx="576495" cy="580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98710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 userDrawn="1"/>
        </p:nvSpPr>
        <p:spPr bwMode="auto">
          <a:xfrm>
            <a:off x="457198" y="438151"/>
            <a:ext cx="8220075" cy="5957887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350" dirty="0">
                <a:latin typeface="Twinkl" pitchFamily="50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457198" y="478895"/>
            <a:ext cx="8220075" cy="994306"/>
          </a:xfrm>
        </p:spPr>
        <p:txBody>
          <a:bodyPr>
            <a:noAutofit/>
          </a:bodyPr>
          <a:lstStyle>
            <a:lvl1pPr>
              <a:defRPr>
                <a:latin typeface="Twinkl SemiBold" pitchFamily="2" charset="0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10794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ims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/>
          <p:nvPr userDrawn="1"/>
        </p:nvSpPr>
        <p:spPr bwMode="auto">
          <a:xfrm>
            <a:off x="503239" y="2930434"/>
            <a:ext cx="8137524" cy="3414803"/>
          </a:xfrm>
          <a:prstGeom prst="roundRect">
            <a:avLst>
              <a:gd name="adj" fmla="val 6409"/>
            </a:avLst>
          </a:prstGeom>
          <a:solidFill>
            <a:srgbClr val="FFF9E7"/>
          </a:solidFill>
          <a:ln w="25400" cap="rnd">
            <a:solidFill>
              <a:srgbClr val="FEFBD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350" dirty="0">
                <a:latin typeface="Twinkl" pitchFamily="50" charset="0"/>
              </a:rPr>
              <a:t> </a:t>
            </a:r>
          </a:p>
        </p:txBody>
      </p:sp>
      <p:sp>
        <p:nvSpPr>
          <p:cNvPr id="8" name="Rounded Rectangle 7"/>
          <p:cNvSpPr/>
          <p:nvPr userDrawn="1"/>
        </p:nvSpPr>
        <p:spPr bwMode="auto">
          <a:xfrm>
            <a:off x="503239" y="512763"/>
            <a:ext cx="8137524" cy="2193019"/>
          </a:xfrm>
          <a:prstGeom prst="roundRect">
            <a:avLst>
              <a:gd name="adj" fmla="val 6409"/>
            </a:avLst>
          </a:prstGeom>
          <a:solidFill>
            <a:srgbClr val="FFF9E7"/>
          </a:solidFill>
          <a:ln w="25400" cap="rnd">
            <a:solidFill>
              <a:srgbClr val="FEFBD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350" dirty="0">
                <a:latin typeface="Twinkl" pitchFamily="50" charset="0"/>
              </a:rPr>
              <a:t> </a:t>
            </a:r>
          </a:p>
        </p:txBody>
      </p:sp>
      <p:sp>
        <p:nvSpPr>
          <p:cNvPr id="9" name="Title 1"/>
          <p:cNvSpPr txBox="1">
            <a:spLocks/>
          </p:cNvSpPr>
          <p:nvPr userDrawn="1"/>
        </p:nvSpPr>
        <p:spPr>
          <a:xfrm>
            <a:off x="628650" y="3071286"/>
            <a:ext cx="7886700" cy="540000"/>
          </a:xfrm>
          <a:prstGeom prst="rect">
            <a:avLst/>
          </a:prstGeom>
        </p:spPr>
        <p:txBody>
          <a:bodyPr lIns="0" tIns="0" rIns="0" bIns="0" anchor="ctr" anchorCtr="1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tx1"/>
                </a:solidFill>
                <a:latin typeface="Sassoon Infant Md" panose="02000603050000020003" pitchFamily="50" charset="0"/>
                <a:ea typeface="+mj-ea"/>
                <a:cs typeface="+mj-cs"/>
              </a:defRPr>
            </a:lvl1pPr>
          </a:lstStyle>
          <a:p>
            <a:r>
              <a:rPr lang="en-US" sz="3600" dirty="0">
                <a:latin typeface="Twinkl" pitchFamily="50" charset="0"/>
              </a:rPr>
              <a:t>Success Criteria</a:t>
            </a:r>
          </a:p>
        </p:txBody>
      </p:sp>
      <p:sp>
        <p:nvSpPr>
          <p:cNvPr id="10" name="Title 1"/>
          <p:cNvSpPr txBox="1">
            <a:spLocks/>
          </p:cNvSpPr>
          <p:nvPr userDrawn="1"/>
        </p:nvSpPr>
        <p:spPr>
          <a:xfrm>
            <a:off x="628648" y="734785"/>
            <a:ext cx="7886700" cy="540000"/>
          </a:xfrm>
          <a:prstGeom prst="rect">
            <a:avLst/>
          </a:prstGeom>
        </p:spPr>
        <p:txBody>
          <a:bodyPr lIns="0" tIns="0" rIns="0" bIns="0" anchor="ctr" anchorCtr="1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tx1"/>
                </a:solidFill>
                <a:latin typeface="Sassoon Infant Md" panose="02000603050000020003" pitchFamily="50" charset="0"/>
                <a:ea typeface="+mj-ea"/>
                <a:cs typeface="+mj-cs"/>
              </a:defRPr>
            </a:lvl1pPr>
          </a:lstStyle>
          <a:p>
            <a:r>
              <a:rPr lang="en-US" sz="3600" dirty="0">
                <a:latin typeface="Twinkl" pitchFamily="50" charset="0"/>
              </a:rPr>
              <a:t>Aim</a:t>
            </a:r>
          </a:p>
        </p:txBody>
      </p:sp>
      <p:sp>
        <p:nvSpPr>
          <p:cNvPr id="11" name="Content Placeholder 15"/>
          <p:cNvSpPr>
            <a:spLocks noGrp="1"/>
          </p:cNvSpPr>
          <p:nvPr>
            <p:ph idx="1"/>
          </p:nvPr>
        </p:nvSpPr>
        <p:spPr>
          <a:xfrm>
            <a:off x="628650" y="1127760"/>
            <a:ext cx="7886700" cy="1409700"/>
          </a:xfrm>
        </p:spPr>
        <p:txBody>
          <a:bodyPr>
            <a:normAutofit fontScale="92500" lnSpcReduction="10000"/>
          </a:bodyPr>
          <a:lstStyle>
            <a:lvl1pPr>
              <a:defRPr>
                <a:latin typeface="Twinkl" pitchFamily="50" charset="0"/>
              </a:defRPr>
            </a:lvl1pPr>
            <a:lvl2pPr>
              <a:defRPr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2" name="Content Placeholder 15"/>
          <p:cNvSpPr txBox="1">
            <a:spLocks/>
          </p:cNvSpPr>
          <p:nvPr userDrawn="1"/>
        </p:nvSpPr>
        <p:spPr>
          <a:xfrm>
            <a:off x="628650" y="3466803"/>
            <a:ext cx="7886700" cy="1409700"/>
          </a:xfrm>
          <a:prstGeom prst="rect">
            <a:avLst/>
          </a:prstGeom>
          <a:noFill/>
          <a:ln w="25400">
            <a:noFill/>
          </a:ln>
        </p:spPr>
        <p:txBody>
          <a:bodyPr vert="horz" lIns="180000" tIns="252000" rIns="252000" bIns="18000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>
                <a:latin typeface="Twinkl" pitchFamily="50" charset="0"/>
              </a:rPr>
              <a:t>Statement 1 Lorem ipsum </a:t>
            </a:r>
            <a:r>
              <a:rPr lang="en-GB" dirty="0" err="1">
                <a:latin typeface="Twinkl" pitchFamily="50" charset="0"/>
              </a:rPr>
              <a:t>dolor</a:t>
            </a:r>
            <a:r>
              <a:rPr lang="en-GB" dirty="0">
                <a:latin typeface="Twinkl" pitchFamily="50" charset="0"/>
              </a:rPr>
              <a:t> sit </a:t>
            </a:r>
            <a:r>
              <a:rPr lang="en-GB" dirty="0" err="1">
                <a:latin typeface="Twinkl" pitchFamily="50" charset="0"/>
              </a:rPr>
              <a:t>amet</a:t>
            </a:r>
            <a:r>
              <a:rPr lang="en-GB" dirty="0">
                <a:latin typeface="Twinkl" pitchFamily="50" charset="0"/>
              </a:rPr>
              <a:t>, </a:t>
            </a:r>
            <a:r>
              <a:rPr lang="en-GB" dirty="0" err="1">
                <a:latin typeface="Twinkl" pitchFamily="50" charset="0"/>
              </a:rPr>
              <a:t>consectetur</a:t>
            </a:r>
            <a:r>
              <a:rPr lang="en-GB" dirty="0">
                <a:latin typeface="Twinkl" pitchFamily="50" charset="0"/>
              </a:rPr>
              <a:t> </a:t>
            </a:r>
            <a:r>
              <a:rPr lang="en-GB" dirty="0" err="1">
                <a:latin typeface="Twinkl" pitchFamily="50" charset="0"/>
              </a:rPr>
              <a:t>adipiscing</a:t>
            </a:r>
            <a:r>
              <a:rPr lang="en-GB" dirty="0">
                <a:latin typeface="Twinkl" pitchFamily="50" charset="0"/>
              </a:rPr>
              <a:t> </a:t>
            </a:r>
            <a:r>
              <a:rPr lang="en-GB" dirty="0" err="1">
                <a:latin typeface="Twinkl" pitchFamily="50" charset="0"/>
              </a:rPr>
              <a:t>elit</a:t>
            </a:r>
            <a:r>
              <a:rPr lang="en-GB" dirty="0">
                <a:latin typeface="Twinkl" pitchFamily="50" charset="0"/>
              </a:rPr>
              <a:t>.</a:t>
            </a:r>
          </a:p>
          <a:p>
            <a:r>
              <a:rPr lang="en-GB" dirty="0">
                <a:latin typeface="Twinkl" pitchFamily="50" charset="0"/>
              </a:rPr>
              <a:t>Statement 2</a:t>
            </a:r>
          </a:p>
          <a:p>
            <a:pPr lvl="1"/>
            <a:r>
              <a:rPr lang="en-GB" dirty="0">
                <a:latin typeface="Twinkl" pitchFamily="50" charset="0"/>
              </a:rPr>
              <a:t>Sub statement</a:t>
            </a:r>
          </a:p>
        </p:txBody>
      </p:sp>
    </p:spTree>
    <p:extLst>
      <p:ext uri="{BB962C8B-B14F-4D97-AF65-F5344CB8AC3E}">
        <p14:creationId xmlns:p14="http://schemas.microsoft.com/office/powerpoint/2010/main" val="22575232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2767" y="6196125"/>
            <a:ext cx="576495" cy="580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19737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89745" y="695325"/>
            <a:ext cx="8164510" cy="1150938"/>
          </a:xfrm>
          <a:prstGeom prst="roundRect">
            <a:avLst>
              <a:gd name="adj" fmla="val 9641"/>
            </a:avLst>
          </a:prstGeom>
          <a:noFill/>
          <a:ln w="25400">
            <a:noFill/>
          </a:ln>
        </p:spPr>
        <p:txBody>
          <a:bodyPr vert="horz" lIns="252000" tIns="252000" rIns="252000" bIns="252000" rtlCol="0" anchor="ctr" anchorCtr="1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9745" y="1957386"/>
            <a:ext cx="8164510" cy="4387851"/>
          </a:xfrm>
          <a:prstGeom prst="roundRect">
            <a:avLst>
              <a:gd name="adj" fmla="val 2585"/>
            </a:avLst>
          </a:prstGeom>
          <a:noFill/>
          <a:ln w="25400">
            <a:noFill/>
          </a:ln>
        </p:spPr>
        <p:txBody>
          <a:bodyPr vert="horz" lIns="252000" tIns="252000" rIns="252000" bIns="25200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892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7" r:id="rId2"/>
    <p:sldLayoutId id="2147483662" r:id="rId3"/>
    <p:sldLayoutId id="2147483663" r:id="rId4"/>
    <p:sldLayoutId id="2147483666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1" kern="1200">
          <a:solidFill>
            <a:srgbClr val="1C1C1C"/>
          </a:solidFill>
          <a:latin typeface="Twinkl" pitchFamily="50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rgbClr val="1C1C1C"/>
          </a:solidFill>
          <a:latin typeface="Twinkl" pitchFamily="50" charset="0"/>
          <a:ea typeface="Sassoon Infant Rg" panose="02000503030000020003" pitchFamily="50" charset="0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rgbClr val="1C1C1C"/>
          </a:solidFill>
          <a:latin typeface="Twinkl" pitchFamily="50" charset="0"/>
          <a:ea typeface="Sassoon Infant Rg" panose="02000503030000020003" pitchFamily="50" charset="0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1C1C1C"/>
          </a:solidFill>
          <a:latin typeface="Twinkl" pitchFamily="50" charset="0"/>
          <a:ea typeface="Sassoon Infant Rg" panose="02000503030000020003" pitchFamily="50" charset="0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1C1C1C"/>
          </a:solidFill>
          <a:latin typeface="Twinkl" pitchFamily="50" charset="0"/>
          <a:ea typeface="Sassoon Infant Rg" panose="02000503030000020003" pitchFamily="50" charset="0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1C1C1C"/>
          </a:solidFill>
          <a:latin typeface="Twinkl" pitchFamily="50" charset="0"/>
          <a:ea typeface="Sassoon Infant Rg" panose="02000503030000020003" pitchFamily="50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288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608442"/>
            <a:ext cx="8220075" cy="652318"/>
          </a:xfrm>
        </p:spPr>
        <p:txBody>
          <a:bodyPr/>
          <a:lstStyle/>
          <a:p>
            <a:pPr algn="ctr"/>
            <a:r>
              <a:rPr lang="en-GB" altLang="en-US" sz="2800" dirty="0">
                <a:solidFill>
                  <a:schemeClr val="accent1"/>
                </a:solidFill>
                <a:latin typeface="Arial" panose="020B0604020202020204" pitchFamily="34" charset="0"/>
                <a:ea typeface="Tuffy" panose="020B0603060100000000" pitchFamily="34" charset="0"/>
                <a:cs typeface="Arial" panose="020B0604020202020204" pitchFamily="34" charset="0"/>
              </a:rPr>
              <a:t>Guidance for Video/Audio in PowerPoints</a:t>
            </a:r>
          </a:p>
        </p:txBody>
      </p:sp>
      <p:pic>
        <p:nvPicPr>
          <p:cNvPr id="4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11" t="18852" r="58228" b="54654"/>
          <a:stretch>
            <a:fillRect/>
          </a:stretch>
        </p:blipFill>
        <p:spPr bwMode="auto">
          <a:xfrm>
            <a:off x="787225" y="2569195"/>
            <a:ext cx="1717675" cy="1150938"/>
          </a:xfrm>
          <a:prstGeom prst="rect">
            <a:avLst/>
          </a:prstGeom>
          <a:noFill/>
          <a:ln w="9525">
            <a:solidFill>
              <a:srgbClr val="0076B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067" t="26003" r="44786" b="11296"/>
          <a:stretch>
            <a:fillRect/>
          </a:stretch>
        </p:blipFill>
        <p:spPr bwMode="auto">
          <a:xfrm>
            <a:off x="787225" y="3812208"/>
            <a:ext cx="1717675" cy="1857375"/>
          </a:xfrm>
          <a:prstGeom prst="rect">
            <a:avLst/>
          </a:prstGeom>
          <a:noFill/>
          <a:ln w="9525">
            <a:solidFill>
              <a:srgbClr val="0076B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85" t="17912" r="52493" b="25307"/>
          <a:stretch>
            <a:fillRect/>
          </a:stretch>
        </p:blipFill>
        <p:spPr bwMode="auto">
          <a:xfrm>
            <a:off x="3454225" y="2560455"/>
            <a:ext cx="1703388" cy="2003425"/>
          </a:xfrm>
          <a:prstGeom prst="rect">
            <a:avLst/>
          </a:prstGeom>
          <a:noFill/>
          <a:ln w="9525">
            <a:solidFill>
              <a:srgbClr val="0076B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/>
        </p:nvSpPr>
        <p:spPr>
          <a:xfrm>
            <a:off x="787225" y="1370633"/>
            <a:ext cx="1717675" cy="1116012"/>
          </a:xfrm>
          <a:prstGeom prst="rect">
            <a:avLst/>
          </a:prstGeom>
          <a:solidFill>
            <a:srgbClr val="ACDD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en-GB" sz="1200" dirty="0">
                <a:solidFill>
                  <a:schemeClr val="tx1"/>
                </a:solidFill>
                <a:latin typeface="Arial" panose="020B0604020202020204" pitchFamily="34" charset="0"/>
                <a:ea typeface="Tuffy" panose="020B0603060100000000" pitchFamily="34" charset="0"/>
                <a:cs typeface="Arial" panose="020B0604020202020204" pitchFamily="34" charset="0"/>
              </a:rPr>
              <a:t>1. Open the folder and copy all the files.</a:t>
            </a:r>
          </a:p>
        </p:txBody>
      </p:sp>
      <p:sp>
        <p:nvSpPr>
          <p:cNvPr id="8" name="Rectangle 7"/>
          <p:cNvSpPr/>
          <p:nvPr/>
        </p:nvSpPr>
        <p:spPr>
          <a:xfrm>
            <a:off x="3438350" y="1370633"/>
            <a:ext cx="1719263" cy="1116012"/>
          </a:xfrm>
          <a:prstGeom prst="rect">
            <a:avLst/>
          </a:prstGeom>
          <a:solidFill>
            <a:srgbClr val="ACDD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en-GB" sz="1200" dirty="0">
                <a:solidFill>
                  <a:schemeClr val="tx1"/>
                </a:solidFill>
                <a:latin typeface="Arial" panose="020B0604020202020204" pitchFamily="34" charset="0"/>
                <a:ea typeface="Tuffy" panose="020B0603060100000000" pitchFamily="34" charset="0"/>
                <a:cs typeface="Arial" panose="020B0604020202020204" pitchFamily="34" charset="0"/>
              </a:rPr>
              <a:t>2. Paste the copied files into a new folder.</a:t>
            </a:r>
          </a:p>
        </p:txBody>
      </p:sp>
      <p:cxnSp>
        <p:nvCxnSpPr>
          <p:cNvPr id="10" name="Straight Arrow Connector 9"/>
          <p:cNvCxnSpPr/>
          <p:nvPr/>
        </p:nvCxnSpPr>
        <p:spPr>
          <a:xfrm>
            <a:off x="5305017" y="1898324"/>
            <a:ext cx="617538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>
            <a:off x="2606267" y="1898324"/>
            <a:ext cx="615950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itle 2"/>
          <p:cNvSpPr>
            <a:spLocks/>
          </p:cNvSpPr>
          <p:nvPr/>
        </p:nvSpPr>
        <p:spPr bwMode="auto">
          <a:xfrm>
            <a:off x="457200" y="6283683"/>
            <a:ext cx="8220075" cy="715963"/>
          </a:xfrm>
          <a:prstGeom prst="roundRect">
            <a:avLst>
              <a:gd name="adj" fmla="val 9639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252000" tIns="252000" rIns="252000" bIns="252000" anchor="ctr" anchorCtr="1"/>
          <a:lstStyle>
            <a:lvl1pPr>
              <a:defRPr>
                <a:solidFill>
                  <a:schemeClr val="tx1"/>
                </a:solidFill>
                <a:latin typeface="Twinkl" pitchFamily="2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winkl" pitchFamily="2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winkl" pitchFamily="2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winkl" pitchFamily="2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winkl" pitchFamily="2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inkl" pitchFamily="2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inkl" pitchFamily="2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inkl" pitchFamily="2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inkl" pitchFamily="2" charset="0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r>
              <a:rPr lang="en-GB" altLang="en-US" sz="1000" dirty="0">
                <a:solidFill>
                  <a:schemeClr val="bg1"/>
                </a:solidFill>
                <a:latin typeface="Arial" panose="020B0604020202020204" pitchFamily="34" charset="0"/>
                <a:ea typeface="Tuffy" panose="020B0603060100000000" pitchFamily="34" charset="0"/>
                <a:cs typeface="Arial" panose="020B0604020202020204" pitchFamily="34" charset="0"/>
              </a:rPr>
              <a:t>You may wish to delete this slide before beginning the presentation.</a:t>
            </a:r>
          </a:p>
        </p:txBody>
      </p:sp>
      <p:sp>
        <p:nvSpPr>
          <p:cNvPr id="17" name="Rectangle 16"/>
          <p:cNvSpPr/>
          <p:nvPr/>
        </p:nvSpPr>
        <p:spPr>
          <a:xfrm>
            <a:off x="6106938" y="1370633"/>
            <a:ext cx="2195513" cy="1379537"/>
          </a:xfrm>
          <a:prstGeom prst="rect">
            <a:avLst/>
          </a:prstGeom>
          <a:solidFill>
            <a:srgbClr val="ACDD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GB" sz="1200" dirty="0">
                <a:solidFill>
                  <a:schemeClr val="tx1"/>
                </a:solidFill>
                <a:latin typeface="Arial" panose="020B0604020202020204" pitchFamily="34" charset="0"/>
                <a:ea typeface="Tuffy" panose="020B0603060100000000" pitchFamily="34" charset="0"/>
                <a:cs typeface="Arial" panose="020B0604020202020204" pitchFamily="34" charset="0"/>
              </a:rPr>
              <a:t>3. Open the PowerPoint file, enable editing and enter presentation mode (start the slide show). Go to slide 3 and the backing track will start automatically.  </a:t>
            </a:r>
          </a:p>
        </p:txBody>
      </p:sp>
      <p:grpSp>
        <p:nvGrpSpPr>
          <p:cNvPr id="18" name="Group 17"/>
          <p:cNvGrpSpPr>
            <a:grpSpLocks/>
          </p:cNvGrpSpPr>
          <p:nvPr/>
        </p:nvGrpSpPr>
        <p:grpSpPr bwMode="auto">
          <a:xfrm>
            <a:off x="5730707" y="3889924"/>
            <a:ext cx="2571753" cy="1601754"/>
            <a:chOff x="5758342" y="3336983"/>
            <a:chExt cx="2571925" cy="1601754"/>
          </a:xfrm>
        </p:grpSpPr>
        <p:cxnSp>
          <p:nvCxnSpPr>
            <p:cNvPr id="28" name="Straight Arrow Connector 27"/>
            <p:cNvCxnSpPr/>
            <p:nvPr/>
          </p:nvCxnSpPr>
          <p:spPr>
            <a:xfrm>
              <a:off x="5758342" y="3494143"/>
              <a:ext cx="328634" cy="0"/>
            </a:xfrm>
            <a:prstGeom prst="straightConnector1">
              <a:avLst/>
            </a:prstGeom>
            <a:ln w="38100">
              <a:solidFill>
                <a:srgbClr val="DE1E5A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30" name="Picture 29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5628"/>
            <a:stretch>
              <a:fillRect/>
            </a:stretch>
          </p:blipFill>
          <p:spPr bwMode="auto">
            <a:xfrm>
              <a:off x="6164808" y="3336983"/>
              <a:ext cx="2165459" cy="1601754"/>
            </a:xfrm>
            <a:prstGeom prst="rect">
              <a:avLst/>
            </a:prstGeom>
            <a:noFill/>
            <a:ln w="9525">
              <a:solidFill>
                <a:srgbClr val="0070C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1" name="Group 20"/>
          <p:cNvGrpSpPr>
            <a:grpSpLocks/>
          </p:cNvGrpSpPr>
          <p:nvPr/>
        </p:nvGrpSpPr>
        <p:grpSpPr bwMode="auto">
          <a:xfrm>
            <a:off x="6137101" y="3158158"/>
            <a:ext cx="2165350" cy="647700"/>
            <a:chOff x="6164808" y="2589878"/>
            <a:chExt cx="2165459" cy="647296"/>
          </a:xfrm>
        </p:grpSpPr>
        <p:pic>
          <p:nvPicPr>
            <p:cNvPr id="23" name="Picture 22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0687"/>
            <a:stretch>
              <a:fillRect/>
            </a:stretch>
          </p:blipFill>
          <p:spPr bwMode="auto">
            <a:xfrm>
              <a:off x="6164808" y="2589878"/>
              <a:ext cx="2165459" cy="647296"/>
            </a:xfrm>
            <a:prstGeom prst="rect">
              <a:avLst/>
            </a:prstGeom>
            <a:noFill/>
            <a:ln w="9525">
              <a:solidFill>
                <a:srgbClr val="0076B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26" name="Straight Arrow Connector 25"/>
            <p:cNvCxnSpPr/>
            <p:nvPr/>
          </p:nvCxnSpPr>
          <p:spPr>
            <a:xfrm flipH="1">
              <a:off x="7934959" y="2748529"/>
              <a:ext cx="79379" cy="287158"/>
            </a:xfrm>
            <a:prstGeom prst="straightConnector1">
              <a:avLst/>
            </a:prstGeom>
            <a:ln w="3810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2" name="Picture 2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7101" y="2834236"/>
            <a:ext cx="2165350" cy="225425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Rectangle 18"/>
          <p:cNvSpPr/>
          <p:nvPr/>
        </p:nvSpPr>
        <p:spPr>
          <a:xfrm>
            <a:off x="1431925" y="6019800"/>
            <a:ext cx="6126163" cy="295275"/>
          </a:xfrm>
          <a:prstGeom prst="rect">
            <a:avLst/>
          </a:prstGeom>
          <a:solidFill>
            <a:srgbClr val="ACDDFC"/>
          </a:solidFill>
          <a:ln>
            <a:solidFill>
              <a:srgbClr val="E3419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100" dirty="0">
                <a:solidFill>
                  <a:schemeClr val="tx1"/>
                </a:solidFill>
                <a:latin typeface="Arial" panose="020B0604020202020204" pitchFamily="34" charset="0"/>
                <a:ea typeface="Tuffy" panose="020B0603060100000000" pitchFamily="34" charset="0"/>
                <a:cs typeface="Arial" panose="020B0604020202020204" pitchFamily="34" charset="0"/>
              </a:rPr>
              <a:t>Please note the embedded audio may not be compatible with early versions of PowerPoint. </a:t>
            </a:r>
          </a:p>
        </p:txBody>
      </p:sp>
    </p:spTree>
    <p:extLst>
      <p:ext uri="{BB962C8B-B14F-4D97-AF65-F5344CB8AC3E}">
        <p14:creationId xmlns:p14="http://schemas.microsoft.com/office/powerpoint/2010/main" val="6048857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118862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t's All Gone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608094" y="890588"/>
            <a:ext cx="609600" cy="6096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755650" y="765175"/>
            <a:ext cx="7632700" cy="2299842"/>
          </a:xfrm>
          <a:prstGeom prst="rect">
            <a:avLst/>
          </a:prstGeom>
        </p:spPr>
        <p:txBody>
          <a:bodyPr wrap="square" lIns="0" tIns="72000" rIns="0" bIns="7200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GB" sz="2400" dirty="0"/>
              <a:t>It’s all gone now, it’s all gone now.</a:t>
            </a:r>
          </a:p>
          <a:p>
            <a:pPr algn="ctr">
              <a:lnSpc>
                <a:spcPct val="150000"/>
              </a:lnSpc>
            </a:pPr>
            <a:r>
              <a:rPr lang="en-GB" sz="2400" dirty="0"/>
              <a:t>There’s nothing left, there’s nothing left.</a:t>
            </a:r>
          </a:p>
          <a:p>
            <a:pPr algn="ctr">
              <a:lnSpc>
                <a:spcPct val="150000"/>
              </a:lnSpc>
            </a:pPr>
            <a:r>
              <a:rPr lang="en-GB" sz="2400" dirty="0"/>
              <a:t>Empty! Empty!</a:t>
            </a:r>
          </a:p>
          <a:p>
            <a:pPr algn="ctr">
              <a:lnSpc>
                <a:spcPct val="150000"/>
              </a:lnSpc>
            </a:pPr>
            <a:r>
              <a:rPr lang="en-GB" sz="2400" dirty="0"/>
              <a:t>It’s all gone now, it’s all gone now!</a:t>
            </a:r>
          </a:p>
        </p:txBody>
      </p:sp>
      <p:pic>
        <p:nvPicPr>
          <p:cNvPr id="7" name="Sound Button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5700" y="788988"/>
            <a:ext cx="814388" cy="81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0289" y="3429000"/>
            <a:ext cx="3323421" cy="2801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62372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8198"/>
    </mc:Choice>
    <mc:Fallback>
      <p:transition spd="slow" advTm="1819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  <p:extLst>
    <p:ext uri="{E180D4A7-C9FB-4DFB-919C-405C955672EB}">
      <p14:showEvtLst xmlns:p14="http://schemas.microsoft.com/office/powerpoint/2010/main">
        <p14:playEvt time="88" objId="2"/>
      </p14:showEvtLst>
    </p:ext>
  </p:extLs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755650" y="765175"/>
            <a:ext cx="7632700" cy="2299842"/>
          </a:xfrm>
          <a:prstGeom prst="rect">
            <a:avLst/>
          </a:prstGeom>
        </p:spPr>
        <p:txBody>
          <a:bodyPr wrap="square" lIns="0" tIns="72000" rIns="0" bIns="7200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GB" sz="2400" dirty="0"/>
              <a:t>It’s all gone now, it’s all gone now.</a:t>
            </a:r>
          </a:p>
          <a:p>
            <a:pPr algn="ctr">
              <a:lnSpc>
                <a:spcPct val="150000"/>
              </a:lnSpc>
            </a:pPr>
            <a:r>
              <a:rPr lang="en-GB" sz="2400" dirty="0"/>
              <a:t>It’s been eaten, it’s been eaten.</a:t>
            </a:r>
          </a:p>
          <a:p>
            <a:pPr algn="ctr">
              <a:lnSpc>
                <a:spcPct val="150000"/>
              </a:lnSpc>
            </a:pPr>
            <a:r>
              <a:rPr lang="en-GB" sz="2400" dirty="0"/>
              <a:t>Empty! Empty!</a:t>
            </a:r>
          </a:p>
          <a:p>
            <a:pPr algn="ctr">
              <a:lnSpc>
                <a:spcPct val="150000"/>
              </a:lnSpc>
            </a:pPr>
            <a:r>
              <a:rPr lang="en-GB" sz="2400" dirty="0"/>
              <a:t>It’s all gone now, it’s all gone now!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0494" y="3191775"/>
            <a:ext cx="4163012" cy="3013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42001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8002"/>
    </mc:Choice>
    <mc:Fallback>
      <p:transition spd="slow" advTm="18002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755650" y="765175"/>
            <a:ext cx="7632700" cy="2361398"/>
          </a:xfrm>
          <a:prstGeom prst="rect">
            <a:avLst/>
          </a:prstGeom>
        </p:spPr>
        <p:txBody>
          <a:bodyPr wrap="square" lIns="0" tIns="72000" rIns="0" bIns="72000">
            <a:spAutoFit/>
          </a:bodyPr>
          <a:lstStyle/>
          <a:p>
            <a:pPr>
              <a:lnSpc>
                <a:spcPct val="150000"/>
              </a:lnSpc>
            </a:pPr>
            <a:r>
              <a:rPr lang="en-GB" sz="2400" dirty="0"/>
              <a:t>It’s all gone now, it’s all gone now.</a:t>
            </a:r>
          </a:p>
          <a:p>
            <a:pPr>
              <a:lnSpc>
                <a:spcPct val="150000"/>
              </a:lnSpc>
            </a:pPr>
            <a:r>
              <a:rPr lang="en-GB" sz="2400" dirty="0"/>
              <a:t>Poured it away, poured it away.</a:t>
            </a:r>
          </a:p>
          <a:p>
            <a:pPr>
              <a:lnSpc>
                <a:spcPct val="150000"/>
              </a:lnSpc>
            </a:pPr>
            <a:r>
              <a:rPr lang="en-GB" sz="2400" dirty="0"/>
              <a:t>Empty! Empty!</a:t>
            </a:r>
          </a:p>
          <a:p>
            <a:pPr>
              <a:lnSpc>
                <a:spcPct val="150000"/>
              </a:lnSpc>
            </a:pPr>
            <a:r>
              <a:rPr lang="en-GB" sz="2400" dirty="0"/>
              <a:t>It’s all gone now, it’s all gone now!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82" b="3648"/>
          <a:stretch/>
        </p:blipFill>
        <p:spPr>
          <a:xfrm>
            <a:off x="4295954" y="1262249"/>
            <a:ext cx="4403185" cy="5149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44224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8221"/>
    </mc:Choice>
    <mc:Fallback>
      <p:transition spd="slow" advTm="18221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080758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498"/>
    </mc:Choice>
    <mc:Fallback>
      <p:transition spd="slow" advTm="1498"/>
    </mc:Fallback>
  </mc:AlternateContent>
</p:sld>
</file>

<file path=ppt/theme/theme1.xml><?xml version="1.0" encoding="utf-8"?>
<a:theme xmlns:a="http://schemas.openxmlformats.org/drawingml/2006/main" name="Office Theme">
  <a:themeElements>
    <a:clrScheme name="Twinkl Template">
      <a:dk1>
        <a:srgbClr val="1C1C1C"/>
      </a:dk1>
      <a:lt1>
        <a:sysClr val="window" lastClr="FFFFFF"/>
      </a:lt1>
      <a:dk2>
        <a:srgbClr val="4A4A4A"/>
      </a:dk2>
      <a:lt2>
        <a:srgbClr val="F4F2F2"/>
      </a:lt2>
      <a:accent1>
        <a:srgbClr val="E34192"/>
      </a:accent1>
      <a:accent2>
        <a:srgbClr val="EB8634"/>
      </a:accent2>
      <a:accent3>
        <a:srgbClr val="E6C734"/>
      </a:accent3>
      <a:accent4>
        <a:srgbClr val="79AD42"/>
      </a:accent4>
      <a:accent5>
        <a:srgbClr val="23A7F9"/>
      </a:accent5>
      <a:accent6>
        <a:srgbClr val="954EBE"/>
      </a:accent6>
      <a:hlink>
        <a:srgbClr val="23A7F9"/>
      </a:hlink>
      <a:folHlink>
        <a:srgbClr val="757070"/>
      </a:folHlink>
    </a:clrScheme>
    <a:fontScheme name="Custom 1">
      <a:majorFont>
        <a:latin typeface="Twinkl Sb"/>
        <a:ea typeface=""/>
        <a:cs typeface=""/>
      </a:majorFont>
      <a:minorFont>
        <a:latin typeface="Twinkl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18A0DB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Presentation2" id="{CBCA707B-BBA2-4E7E-9DB6-705861FD9E17}" vid="{48CF7D95-9755-429D-A1B1-06B08BB4DD72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Song PowerPoint Template</Template>
  <TotalTime>31</TotalTime>
  <Words>183</Words>
  <Application>Microsoft Office PowerPoint</Application>
  <PresentationFormat>On-screen Show (4:3)</PresentationFormat>
  <Paragraphs>18</Paragraphs>
  <Slides>6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3" baseType="lpstr">
      <vt:lpstr>Tuffy</vt:lpstr>
      <vt:lpstr>Arial</vt:lpstr>
      <vt:lpstr>Twinkl SemiBold</vt:lpstr>
      <vt:lpstr>Sassoon Infant Rg</vt:lpstr>
      <vt:lpstr>Twinkl</vt:lpstr>
      <vt:lpstr>Calibri</vt:lpstr>
      <vt:lpstr>Office Theme</vt:lpstr>
      <vt:lpstr>Guidance for Video/Audio in PowerPoints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Guidance for Video/Audio in PowerPoints</dc:title>
  <dc:creator>Twinkl</dc:creator>
  <cp:lastModifiedBy>Shantal Paley</cp:lastModifiedBy>
  <cp:revision>3</cp:revision>
  <dcterms:created xsi:type="dcterms:W3CDTF">2017-01-26T13:35:55Z</dcterms:created>
  <dcterms:modified xsi:type="dcterms:W3CDTF">2018-02-14T12:00:43Z</dcterms:modified>
</cp:coreProperties>
</file>