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sldIdLst>
    <p:sldId id="256" r:id="rId5"/>
    <p:sldId id="257" r:id="rId6"/>
    <p:sldId id="258" r:id="rId7"/>
    <p:sldId id="259" r:id="rId8"/>
    <p:sldId id="260" r:id="rId9"/>
    <p:sldId id="261" r:id="rId10"/>
    <p:sldId id="265" r:id="rId11"/>
    <p:sldId id="266" r:id="rId1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39DAAF-5C91-45A1-BAF0-B51115768DDE}" v="832" dt="2023-03-27T11:54:02.053"/>
    <p1510:client id="{8627A754-465B-4A61-AC0B-0FC21E3D3669}" v="18" dt="2023-03-22T10:46:06.145"/>
    <p1510:client id="{94777952-CBD7-4E39-838D-4BC9F5AE82CB}" v="522" dt="2023-06-22T11:30:18.545"/>
    <p1510:client id="{993E40EE-5E9B-4720-AF4F-8888D5E4B419}" v="51" dt="2023-04-21T14:53:17.086"/>
    <p1510:client id="{CD6F8F85-79AA-76BD-4611-72A6F3D2C51F}" v="2227" dt="2022-02-18T15:53:32.168"/>
    <p1510:client id="{F2795C54-59F5-4874-B08D-74254ADD778B}" v="1" dt="2023-04-20T09:09:38.264"/>
    <p1510:client id="{F4272083-088C-4C72-BA8A-0731CCC1E8A7}" v="22" dt="2023-03-27T11:56:26.7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BENDLE (Morriston Primary School)" userId="S::bendlep1@hwbcymru.net::b7d2a72f-0c3f-439b-a407-ecc619c9e193" providerId="AD" clId="Web-{F2795C54-59F5-4874-B08D-74254ADD778B}"/>
    <pc:docChg chg="modSld">
      <pc:chgData name="P BENDLE (Morriston Primary School)" userId="S::bendlep1@hwbcymru.net::b7d2a72f-0c3f-439b-a407-ecc619c9e193" providerId="AD" clId="Web-{F2795C54-59F5-4874-B08D-74254ADD778B}" dt="2023-04-20T09:09:38.264" v="0" actId="1076"/>
      <pc:docMkLst>
        <pc:docMk/>
      </pc:docMkLst>
      <pc:sldChg chg="modSp">
        <pc:chgData name="P BENDLE (Morriston Primary School)" userId="S::bendlep1@hwbcymru.net::b7d2a72f-0c3f-439b-a407-ecc619c9e193" providerId="AD" clId="Web-{F2795C54-59F5-4874-B08D-74254ADD778B}" dt="2023-04-20T09:09:38.264" v="0" actId="1076"/>
        <pc:sldMkLst>
          <pc:docMk/>
          <pc:sldMk cId="3537825429" sldId="261"/>
        </pc:sldMkLst>
        <pc:spChg chg="mod">
          <ac:chgData name="P BENDLE (Morriston Primary School)" userId="S::bendlep1@hwbcymru.net::b7d2a72f-0c3f-439b-a407-ecc619c9e193" providerId="AD" clId="Web-{F2795C54-59F5-4874-B08D-74254ADD778B}" dt="2023-04-20T09:09:38.264" v="0" actId="1076"/>
          <ac:spMkLst>
            <pc:docMk/>
            <pc:sldMk cId="3537825429" sldId="261"/>
            <ac:spMk id="2" creationId="{02E4F192-86F2-02BF-BCDE-8695C41615B0}"/>
          </ac:spMkLst>
        </pc:spChg>
      </pc:sldChg>
    </pc:docChg>
  </pc:docChgLst>
  <pc:docChgLst>
    <pc:chgData name="A THOMAS (Morriston Primary School)" userId="S::thomasa493@hwbcymru.net::69908542-e8e9-4468-931f-bab3d2b3b427" providerId="AD" clId="Web-{5439DAAF-5C91-45A1-BAF0-B51115768DDE}"/>
    <pc:docChg chg="delSld modSld">
      <pc:chgData name="A THOMAS (Morriston Primary School)" userId="S::thomasa493@hwbcymru.net::69908542-e8e9-4468-931f-bab3d2b3b427" providerId="AD" clId="Web-{5439DAAF-5C91-45A1-BAF0-B51115768DDE}" dt="2023-03-27T11:54:01.507" v="452" actId="20577"/>
      <pc:docMkLst>
        <pc:docMk/>
      </pc:docMkLst>
      <pc:sldChg chg="modSp">
        <pc:chgData name="A THOMAS (Morriston Primary School)" userId="S::thomasa493@hwbcymru.net::69908542-e8e9-4468-931f-bab3d2b3b427" providerId="AD" clId="Web-{5439DAAF-5C91-45A1-BAF0-B51115768DDE}" dt="2023-03-27T11:30:25.514" v="110" actId="20577"/>
        <pc:sldMkLst>
          <pc:docMk/>
          <pc:sldMk cId="2618236564" sldId="258"/>
        </pc:sldMkLst>
        <pc:spChg chg="mod">
          <ac:chgData name="A THOMAS (Morriston Primary School)" userId="S::thomasa493@hwbcymru.net::69908542-e8e9-4468-931f-bab3d2b3b427" providerId="AD" clId="Web-{5439DAAF-5C91-45A1-BAF0-B51115768DDE}" dt="2023-03-27T11:30:25.514" v="110" actId="20577"/>
          <ac:spMkLst>
            <pc:docMk/>
            <pc:sldMk cId="2618236564" sldId="258"/>
            <ac:spMk id="5" creationId="{00000000-0000-0000-0000-000000000000}"/>
          </ac:spMkLst>
        </pc:spChg>
      </pc:sldChg>
      <pc:sldChg chg="modSp">
        <pc:chgData name="A THOMAS (Morriston Primary School)" userId="S::thomasa493@hwbcymru.net::69908542-e8e9-4468-931f-bab3d2b3b427" providerId="AD" clId="Web-{5439DAAF-5C91-45A1-BAF0-B51115768DDE}" dt="2023-03-27T11:34:17.583" v="150" actId="20577"/>
        <pc:sldMkLst>
          <pc:docMk/>
          <pc:sldMk cId="4025384245" sldId="259"/>
        </pc:sldMkLst>
        <pc:spChg chg="mod">
          <ac:chgData name="A THOMAS (Morriston Primary School)" userId="S::thomasa493@hwbcymru.net::69908542-e8e9-4468-931f-bab3d2b3b427" providerId="AD" clId="Web-{5439DAAF-5C91-45A1-BAF0-B51115768DDE}" dt="2023-03-27T11:34:17.583" v="150" actId="20577"/>
          <ac:spMkLst>
            <pc:docMk/>
            <pc:sldMk cId="4025384245" sldId="259"/>
            <ac:spMk id="3" creationId="{00000000-0000-0000-0000-000000000000}"/>
          </ac:spMkLst>
        </pc:spChg>
      </pc:sldChg>
      <pc:sldChg chg="addSp modSp">
        <pc:chgData name="A THOMAS (Morriston Primary School)" userId="S::thomasa493@hwbcymru.net::69908542-e8e9-4468-931f-bab3d2b3b427" providerId="AD" clId="Web-{5439DAAF-5C91-45A1-BAF0-B51115768DDE}" dt="2023-03-27T11:51:06.861" v="441" actId="1076"/>
        <pc:sldMkLst>
          <pc:docMk/>
          <pc:sldMk cId="3269524810" sldId="260"/>
        </pc:sldMkLst>
        <pc:spChg chg="add mod">
          <ac:chgData name="A THOMAS (Morriston Primary School)" userId="S::thomasa493@hwbcymru.net::69908542-e8e9-4468-931f-bab3d2b3b427" providerId="AD" clId="Web-{5439DAAF-5C91-45A1-BAF0-B51115768DDE}" dt="2023-03-27T11:51:06.861" v="441" actId="1076"/>
          <ac:spMkLst>
            <pc:docMk/>
            <pc:sldMk cId="3269524810" sldId="260"/>
            <ac:spMk id="2" creationId="{402FE7AE-597F-1565-207A-FB1E7C71EC74}"/>
          </ac:spMkLst>
        </pc:spChg>
      </pc:sldChg>
      <pc:sldChg chg="addSp modSp">
        <pc:chgData name="A THOMAS (Morriston Primary School)" userId="S::thomasa493@hwbcymru.net::69908542-e8e9-4468-931f-bab3d2b3b427" providerId="AD" clId="Web-{5439DAAF-5C91-45A1-BAF0-B51115768DDE}" dt="2023-03-27T11:54:01.507" v="452" actId="20577"/>
        <pc:sldMkLst>
          <pc:docMk/>
          <pc:sldMk cId="3537825429" sldId="261"/>
        </pc:sldMkLst>
        <pc:spChg chg="add mod">
          <ac:chgData name="A THOMAS (Morriston Primary School)" userId="S::thomasa493@hwbcymru.net::69908542-e8e9-4468-931f-bab3d2b3b427" providerId="AD" clId="Web-{5439DAAF-5C91-45A1-BAF0-B51115768DDE}" dt="2023-03-27T11:54:01.507" v="452" actId="20577"/>
          <ac:spMkLst>
            <pc:docMk/>
            <pc:sldMk cId="3537825429" sldId="261"/>
            <ac:spMk id="2" creationId="{02E4F192-86F2-02BF-BCDE-8695C41615B0}"/>
          </ac:spMkLst>
        </pc:spChg>
      </pc:sldChg>
      <pc:sldChg chg="del">
        <pc:chgData name="A THOMAS (Morriston Primary School)" userId="S::thomasa493@hwbcymru.net::69908542-e8e9-4468-931f-bab3d2b3b427" providerId="AD" clId="Web-{5439DAAF-5C91-45A1-BAF0-B51115768DDE}" dt="2023-03-27T11:47:09.589" v="438"/>
        <pc:sldMkLst>
          <pc:docMk/>
          <pc:sldMk cId="2566643601" sldId="262"/>
        </pc:sldMkLst>
      </pc:sldChg>
      <pc:sldChg chg="modSp del">
        <pc:chgData name="A THOMAS (Morriston Primary School)" userId="S::thomasa493@hwbcymru.net::69908542-e8e9-4468-931f-bab3d2b3b427" providerId="AD" clId="Web-{5439DAAF-5C91-45A1-BAF0-B51115768DDE}" dt="2023-03-27T11:47:12.152" v="439"/>
        <pc:sldMkLst>
          <pc:docMk/>
          <pc:sldMk cId="3655000093" sldId="263"/>
        </pc:sldMkLst>
        <pc:spChg chg="mod">
          <ac:chgData name="A THOMAS (Morriston Primary School)" userId="S::thomasa493@hwbcymru.net::69908542-e8e9-4468-931f-bab3d2b3b427" providerId="AD" clId="Web-{5439DAAF-5C91-45A1-BAF0-B51115768DDE}" dt="2023-03-27T11:23:07.190" v="9" actId="20577"/>
          <ac:spMkLst>
            <pc:docMk/>
            <pc:sldMk cId="3655000093" sldId="263"/>
            <ac:spMk id="5" creationId="{00000000-0000-0000-0000-000000000000}"/>
          </ac:spMkLst>
        </pc:spChg>
      </pc:sldChg>
      <pc:sldChg chg="modSp del">
        <pc:chgData name="A THOMAS (Morriston Primary School)" userId="S::thomasa493@hwbcymru.net::69908542-e8e9-4468-931f-bab3d2b3b427" providerId="AD" clId="Web-{5439DAAF-5C91-45A1-BAF0-B51115768DDE}" dt="2023-03-27T11:47:15.230" v="440"/>
        <pc:sldMkLst>
          <pc:docMk/>
          <pc:sldMk cId="1468552393" sldId="264"/>
        </pc:sldMkLst>
        <pc:spChg chg="mod">
          <ac:chgData name="A THOMAS (Morriston Primary School)" userId="S::thomasa493@hwbcymru.net::69908542-e8e9-4468-931f-bab3d2b3b427" providerId="AD" clId="Web-{5439DAAF-5C91-45A1-BAF0-B51115768DDE}" dt="2023-03-27T11:23:17.596" v="11" actId="20577"/>
          <ac:spMkLst>
            <pc:docMk/>
            <pc:sldMk cId="1468552393" sldId="264"/>
            <ac:spMk id="2" creationId="{00000000-0000-0000-0000-000000000000}"/>
          </ac:spMkLst>
        </pc:spChg>
      </pc:sldChg>
      <pc:sldChg chg="delSp modSp">
        <pc:chgData name="A THOMAS (Morriston Primary School)" userId="S::thomasa493@hwbcymru.net::69908542-e8e9-4468-931f-bab3d2b3b427" providerId="AD" clId="Web-{5439DAAF-5C91-45A1-BAF0-B51115768DDE}" dt="2023-03-27T11:53:39.334" v="451" actId="20577"/>
        <pc:sldMkLst>
          <pc:docMk/>
          <pc:sldMk cId="378680128" sldId="265"/>
        </pc:sldMkLst>
        <pc:spChg chg="mod">
          <ac:chgData name="A THOMAS (Morriston Primary School)" userId="S::thomasa493@hwbcymru.net::69908542-e8e9-4468-931f-bab3d2b3b427" providerId="AD" clId="Web-{5439DAAF-5C91-45A1-BAF0-B51115768DDE}" dt="2023-03-27T11:26:54.665" v="97" actId="20577"/>
          <ac:spMkLst>
            <pc:docMk/>
            <pc:sldMk cId="378680128" sldId="265"/>
            <ac:spMk id="6" creationId="{95B5166B-789D-4132-9BB4-97B137A3CAC3}"/>
          </ac:spMkLst>
        </pc:spChg>
        <pc:spChg chg="mod">
          <ac:chgData name="A THOMAS (Morriston Primary School)" userId="S::thomasa493@hwbcymru.net::69908542-e8e9-4468-931f-bab3d2b3b427" providerId="AD" clId="Web-{5439DAAF-5C91-45A1-BAF0-B51115768DDE}" dt="2023-03-27T11:53:39.334" v="451" actId="20577"/>
          <ac:spMkLst>
            <pc:docMk/>
            <pc:sldMk cId="378680128" sldId="265"/>
            <ac:spMk id="7" creationId="{00000000-0000-0000-0000-000000000000}"/>
          </ac:spMkLst>
        </pc:spChg>
        <pc:picChg chg="del">
          <ac:chgData name="A THOMAS (Morriston Primary School)" userId="S::thomasa493@hwbcymru.net::69908542-e8e9-4468-931f-bab3d2b3b427" providerId="AD" clId="Web-{5439DAAF-5C91-45A1-BAF0-B51115768DDE}" dt="2023-03-27T11:23:31.269" v="12"/>
          <ac:picMkLst>
            <pc:docMk/>
            <pc:sldMk cId="378680128" sldId="265"/>
            <ac:picMk id="4" creationId="{00000000-0000-0000-0000-000000000000}"/>
          </ac:picMkLst>
        </pc:picChg>
      </pc:sldChg>
    </pc:docChg>
  </pc:docChgLst>
  <pc:docChgLst>
    <pc:chgData name="A THOMAS (Morriston Primary School)" userId="S::thomasa493@hwbcymru.net::69908542-e8e9-4468-931f-bab3d2b3b427" providerId="AD" clId="Web-{94777952-CBD7-4E39-838D-4BC9F5AE82CB}"/>
    <pc:docChg chg="modSld">
      <pc:chgData name="A THOMAS (Morriston Primary School)" userId="S::thomasa493@hwbcymru.net::69908542-e8e9-4468-931f-bab3d2b3b427" providerId="AD" clId="Web-{94777952-CBD7-4E39-838D-4BC9F5AE82CB}" dt="2023-06-22T11:30:18.545" v="298" actId="1076"/>
      <pc:docMkLst>
        <pc:docMk/>
      </pc:docMkLst>
      <pc:sldChg chg="modSp">
        <pc:chgData name="A THOMAS (Morriston Primary School)" userId="S::thomasa493@hwbcymru.net::69908542-e8e9-4468-931f-bab3d2b3b427" providerId="AD" clId="Web-{94777952-CBD7-4E39-838D-4BC9F5AE82CB}" dt="2023-06-22T11:30:18.545" v="298" actId="1076"/>
        <pc:sldMkLst>
          <pc:docMk/>
          <pc:sldMk cId="3536201268" sldId="256"/>
        </pc:sldMkLst>
        <pc:spChg chg="mod">
          <ac:chgData name="A THOMAS (Morriston Primary School)" userId="S::thomasa493@hwbcymru.net::69908542-e8e9-4468-931f-bab3d2b3b427" providerId="AD" clId="Web-{94777952-CBD7-4E39-838D-4BC9F5AE82CB}" dt="2023-06-22T11:30:18.545" v="298" actId="1076"/>
          <ac:spMkLst>
            <pc:docMk/>
            <pc:sldMk cId="3536201268" sldId="256"/>
            <ac:spMk id="2" creationId="{00000000-0000-0000-0000-000000000000}"/>
          </ac:spMkLst>
        </pc:spChg>
        <pc:spChg chg="mod">
          <ac:chgData name="A THOMAS (Morriston Primary School)" userId="S::thomasa493@hwbcymru.net::69908542-e8e9-4468-931f-bab3d2b3b427" providerId="AD" clId="Web-{94777952-CBD7-4E39-838D-4BC9F5AE82CB}" dt="2023-06-22T11:29:54.949" v="294" actId="14100"/>
          <ac:spMkLst>
            <pc:docMk/>
            <pc:sldMk cId="3536201268" sldId="256"/>
            <ac:spMk id="3" creationId="{00000000-0000-0000-0000-000000000000}"/>
          </ac:spMkLst>
        </pc:spChg>
      </pc:sldChg>
      <pc:sldChg chg="modSp">
        <pc:chgData name="A THOMAS (Morriston Primary School)" userId="S::thomasa493@hwbcymru.net::69908542-e8e9-4468-931f-bab3d2b3b427" providerId="AD" clId="Web-{94777952-CBD7-4E39-838D-4BC9F5AE82CB}" dt="2023-06-22T11:26:42.745" v="246" actId="20577"/>
        <pc:sldMkLst>
          <pc:docMk/>
          <pc:sldMk cId="2618236564" sldId="258"/>
        </pc:sldMkLst>
        <pc:spChg chg="mod">
          <ac:chgData name="A THOMAS (Morriston Primary School)" userId="S::thomasa493@hwbcymru.net::69908542-e8e9-4468-931f-bab3d2b3b427" providerId="AD" clId="Web-{94777952-CBD7-4E39-838D-4BC9F5AE82CB}" dt="2023-06-22T11:26:42.745" v="246" actId="20577"/>
          <ac:spMkLst>
            <pc:docMk/>
            <pc:sldMk cId="2618236564" sldId="258"/>
            <ac:spMk id="5" creationId="{00000000-0000-0000-0000-000000000000}"/>
          </ac:spMkLst>
        </pc:spChg>
      </pc:sldChg>
      <pc:sldChg chg="modSp">
        <pc:chgData name="A THOMAS (Morriston Primary School)" userId="S::thomasa493@hwbcymru.net::69908542-e8e9-4468-931f-bab3d2b3b427" providerId="AD" clId="Web-{94777952-CBD7-4E39-838D-4BC9F5AE82CB}" dt="2023-06-22T11:27:30.406" v="275" actId="1076"/>
        <pc:sldMkLst>
          <pc:docMk/>
          <pc:sldMk cId="4025384245" sldId="259"/>
        </pc:sldMkLst>
        <pc:spChg chg="mod">
          <ac:chgData name="A THOMAS (Morriston Primary School)" userId="S::thomasa493@hwbcymru.net::69908542-e8e9-4468-931f-bab3d2b3b427" providerId="AD" clId="Web-{94777952-CBD7-4E39-838D-4BC9F5AE82CB}" dt="2023-06-22T11:27:30.406" v="275" actId="1076"/>
          <ac:spMkLst>
            <pc:docMk/>
            <pc:sldMk cId="4025384245" sldId="259"/>
            <ac:spMk id="3" creationId="{00000000-0000-0000-0000-000000000000}"/>
          </ac:spMkLst>
        </pc:spChg>
        <pc:picChg chg="mod">
          <ac:chgData name="A THOMAS (Morriston Primary School)" userId="S::thomasa493@hwbcymru.net::69908542-e8e9-4468-931f-bab3d2b3b427" providerId="AD" clId="Web-{94777952-CBD7-4E39-838D-4BC9F5AE82CB}" dt="2023-06-22T11:27:23.624" v="273" actId="1076"/>
          <ac:picMkLst>
            <pc:docMk/>
            <pc:sldMk cId="4025384245" sldId="259"/>
            <ac:picMk id="2" creationId="{00000000-0000-0000-0000-000000000000}"/>
          </ac:picMkLst>
        </pc:picChg>
      </pc:sldChg>
      <pc:sldChg chg="modSp">
        <pc:chgData name="A THOMAS (Morriston Primary School)" userId="S::thomasa493@hwbcymru.net::69908542-e8e9-4468-931f-bab3d2b3b427" providerId="AD" clId="Web-{94777952-CBD7-4E39-838D-4BC9F5AE82CB}" dt="2023-06-22T11:28:57.960" v="278" actId="20577"/>
        <pc:sldMkLst>
          <pc:docMk/>
          <pc:sldMk cId="3269524810" sldId="260"/>
        </pc:sldMkLst>
        <pc:spChg chg="mod">
          <ac:chgData name="A THOMAS (Morriston Primary School)" userId="S::thomasa493@hwbcymru.net::69908542-e8e9-4468-931f-bab3d2b3b427" providerId="AD" clId="Web-{94777952-CBD7-4E39-838D-4BC9F5AE82CB}" dt="2023-06-22T11:28:57.960" v="278" actId="20577"/>
          <ac:spMkLst>
            <pc:docMk/>
            <pc:sldMk cId="3269524810" sldId="260"/>
            <ac:spMk id="2" creationId="{402FE7AE-597F-1565-207A-FB1E7C71EC74}"/>
          </ac:spMkLst>
        </pc:spChg>
        <pc:picChg chg="mod">
          <ac:chgData name="A THOMAS (Morriston Primary School)" userId="S::thomasa493@hwbcymru.net::69908542-e8e9-4468-931f-bab3d2b3b427" providerId="AD" clId="Web-{94777952-CBD7-4E39-838D-4BC9F5AE82CB}" dt="2023-06-22T11:26:24.478" v="245" actId="14100"/>
          <ac:picMkLst>
            <pc:docMk/>
            <pc:sldMk cId="3269524810" sldId="260"/>
            <ac:picMk id="3" creationId="{00000000-0000-0000-0000-000000000000}"/>
          </ac:picMkLst>
        </pc:picChg>
      </pc:sldChg>
      <pc:sldChg chg="modSp">
        <pc:chgData name="A THOMAS (Morriston Primary School)" userId="S::thomasa493@hwbcymru.net::69908542-e8e9-4468-931f-bab3d2b3b427" providerId="AD" clId="Web-{94777952-CBD7-4E39-838D-4BC9F5AE82CB}" dt="2023-06-22T11:25:53.648" v="238" actId="20577"/>
        <pc:sldMkLst>
          <pc:docMk/>
          <pc:sldMk cId="3537825429" sldId="261"/>
        </pc:sldMkLst>
        <pc:spChg chg="mod">
          <ac:chgData name="A THOMAS (Morriston Primary School)" userId="S::thomasa493@hwbcymru.net::69908542-e8e9-4468-931f-bab3d2b3b427" providerId="AD" clId="Web-{94777952-CBD7-4E39-838D-4BC9F5AE82CB}" dt="2023-06-22T11:25:53.648" v="238" actId="20577"/>
          <ac:spMkLst>
            <pc:docMk/>
            <pc:sldMk cId="3537825429" sldId="261"/>
            <ac:spMk id="2" creationId="{02E4F192-86F2-02BF-BCDE-8695C41615B0}"/>
          </ac:spMkLst>
        </pc:spChg>
        <pc:spChg chg="mod">
          <ac:chgData name="A THOMAS (Morriston Primary School)" userId="S::thomasa493@hwbcymru.net::69908542-e8e9-4468-931f-bab3d2b3b427" providerId="AD" clId="Web-{94777952-CBD7-4E39-838D-4BC9F5AE82CB}" dt="2023-06-22T11:25:41.522" v="236" actId="1076"/>
          <ac:spMkLst>
            <pc:docMk/>
            <pc:sldMk cId="3537825429" sldId="261"/>
            <ac:spMk id="7" creationId="{00000000-0000-0000-0000-000000000000}"/>
          </ac:spMkLst>
        </pc:spChg>
        <pc:picChg chg="mod">
          <ac:chgData name="A THOMAS (Morriston Primary School)" userId="S::thomasa493@hwbcymru.net::69908542-e8e9-4468-931f-bab3d2b3b427" providerId="AD" clId="Web-{94777952-CBD7-4E39-838D-4BC9F5AE82CB}" dt="2023-06-22T11:25:47.850" v="237" actId="1076"/>
          <ac:picMkLst>
            <pc:docMk/>
            <pc:sldMk cId="3537825429" sldId="261"/>
            <ac:picMk id="1026" creationId="{00000000-0000-0000-0000-000000000000}"/>
          </ac:picMkLst>
        </pc:picChg>
      </pc:sldChg>
      <pc:sldChg chg="modSp">
        <pc:chgData name="A THOMAS (Morriston Primary School)" userId="S::thomasa493@hwbcymru.net::69908542-e8e9-4468-931f-bab3d2b3b427" providerId="AD" clId="Web-{94777952-CBD7-4E39-838D-4BC9F5AE82CB}" dt="2023-06-22T11:24:42.751" v="184" actId="20577"/>
        <pc:sldMkLst>
          <pc:docMk/>
          <pc:sldMk cId="378680128" sldId="265"/>
        </pc:sldMkLst>
        <pc:spChg chg="mod">
          <ac:chgData name="A THOMAS (Morriston Primary School)" userId="S::thomasa493@hwbcymru.net::69908542-e8e9-4468-931f-bab3d2b3b427" providerId="AD" clId="Web-{94777952-CBD7-4E39-838D-4BC9F5AE82CB}" dt="2023-06-22T11:24:42.751" v="184" actId="20577"/>
          <ac:spMkLst>
            <pc:docMk/>
            <pc:sldMk cId="378680128" sldId="265"/>
            <ac:spMk id="6" creationId="{95B5166B-789D-4132-9BB4-97B137A3CAC3}"/>
          </ac:spMkLst>
        </pc:spChg>
      </pc:sldChg>
      <pc:sldChg chg="modSp">
        <pc:chgData name="A THOMAS (Morriston Primary School)" userId="S::thomasa493@hwbcymru.net::69908542-e8e9-4468-931f-bab3d2b3b427" providerId="AD" clId="Web-{94777952-CBD7-4E39-838D-4BC9F5AE82CB}" dt="2023-06-22T11:23:51.465" v="154"/>
        <pc:sldMkLst>
          <pc:docMk/>
          <pc:sldMk cId="1756477343" sldId="266"/>
        </pc:sldMkLst>
        <pc:spChg chg="mod">
          <ac:chgData name="A THOMAS (Morriston Primary School)" userId="S::thomasa493@hwbcymru.net::69908542-e8e9-4468-931f-bab3d2b3b427" providerId="AD" clId="Web-{94777952-CBD7-4E39-838D-4BC9F5AE82CB}" dt="2023-06-22T11:23:51.465" v="154"/>
          <ac:spMkLst>
            <pc:docMk/>
            <pc:sldMk cId="1756477343" sldId="266"/>
            <ac:spMk id="2" creationId="{00000000-0000-0000-0000-000000000000}"/>
          </ac:spMkLst>
        </pc:spChg>
        <pc:spChg chg="mod">
          <ac:chgData name="A THOMAS (Morriston Primary School)" userId="S::thomasa493@hwbcymru.net::69908542-e8e9-4468-931f-bab3d2b3b427" providerId="AD" clId="Web-{94777952-CBD7-4E39-838D-4BC9F5AE82CB}" dt="2023-06-22T11:18:59.175" v="73" actId="1076"/>
          <ac:spMkLst>
            <pc:docMk/>
            <pc:sldMk cId="1756477343" sldId="266"/>
            <ac:spMk id="3" creationId="{00000000-0000-0000-0000-000000000000}"/>
          </ac:spMkLst>
        </pc:spChg>
        <pc:spChg chg="mod">
          <ac:chgData name="A THOMAS (Morriston Primary School)" userId="S::thomasa493@hwbcymru.net::69908542-e8e9-4468-931f-bab3d2b3b427" providerId="AD" clId="Web-{94777952-CBD7-4E39-838D-4BC9F5AE82CB}" dt="2023-06-22T11:23:17.353" v="153" actId="1076"/>
          <ac:spMkLst>
            <pc:docMk/>
            <pc:sldMk cId="1756477343" sldId="266"/>
            <ac:spMk id="5" creationId="{95B5166B-789D-4132-9BB4-97B137A3CAC3}"/>
          </ac:spMkLst>
        </pc:spChg>
        <pc:picChg chg="mod">
          <ac:chgData name="A THOMAS (Morriston Primary School)" userId="S::thomasa493@hwbcymru.net::69908542-e8e9-4468-931f-bab3d2b3b427" providerId="AD" clId="Web-{94777952-CBD7-4E39-838D-4BC9F5AE82CB}" dt="2023-06-22T11:23:11.321" v="152" actId="14100"/>
          <ac:picMkLst>
            <pc:docMk/>
            <pc:sldMk cId="1756477343" sldId="266"/>
            <ac:picMk id="4" creationId="{00000000-0000-0000-0000-000000000000}"/>
          </ac:picMkLst>
        </pc:picChg>
      </pc:sldChg>
    </pc:docChg>
  </pc:docChgLst>
  <pc:docChgLst>
    <pc:chgData name="A THOMAS (Morriston Primary School)" userId="S::thomasa493@hwbcymru.net::69908542-e8e9-4468-931f-bab3d2b3b427" providerId="AD" clId="Web-{993E40EE-5E9B-4720-AF4F-8888D5E4B419}"/>
    <pc:docChg chg="modSld">
      <pc:chgData name="A THOMAS (Morriston Primary School)" userId="S::thomasa493@hwbcymru.net::69908542-e8e9-4468-931f-bab3d2b3b427" providerId="AD" clId="Web-{993E40EE-5E9B-4720-AF4F-8888D5E4B419}" dt="2023-04-21T14:53:17.086" v="38" actId="20577"/>
      <pc:docMkLst>
        <pc:docMk/>
      </pc:docMkLst>
      <pc:sldChg chg="modSp">
        <pc:chgData name="A THOMAS (Morriston Primary School)" userId="S::thomasa493@hwbcymru.net::69908542-e8e9-4468-931f-bab3d2b3b427" providerId="AD" clId="Web-{993E40EE-5E9B-4720-AF4F-8888D5E4B419}" dt="2023-04-21T14:52:57.022" v="37" actId="20577"/>
        <pc:sldMkLst>
          <pc:docMk/>
          <pc:sldMk cId="3536201268" sldId="256"/>
        </pc:sldMkLst>
        <pc:spChg chg="mod">
          <ac:chgData name="A THOMAS (Morriston Primary School)" userId="S::thomasa493@hwbcymru.net::69908542-e8e9-4468-931f-bab3d2b3b427" providerId="AD" clId="Web-{993E40EE-5E9B-4720-AF4F-8888D5E4B419}" dt="2023-04-21T14:52:57.022" v="37" actId="20577"/>
          <ac:spMkLst>
            <pc:docMk/>
            <pc:sldMk cId="3536201268" sldId="256"/>
            <ac:spMk id="3" creationId="{00000000-0000-0000-0000-000000000000}"/>
          </ac:spMkLst>
        </pc:spChg>
      </pc:sldChg>
      <pc:sldChg chg="modSp">
        <pc:chgData name="A THOMAS (Morriston Primary School)" userId="S::thomasa493@hwbcymru.net::69908542-e8e9-4468-931f-bab3d2b3b427" providerId="AD" clId="Web-{993E40EE-5E9B-4720-AF4F-8888D5E4B419}" dt="2023-04-21T14:51:00.359" v="24" actId="1076"/>
        <pc:sldMkLst>
          <pc:docMk/>
          <pc:sldMk cId="4193469247" sldId="257"/>
        </pc:sldMkLst>
        <pc:spChg chg="mod">
          <ac:chgData name="A THOMAS (Morriston Primary School)" userId="S::thomasa493@hwbcymru.net::69908542-e8e9-4468-931f-bab3d2b3b427" providerId="AD" clId="Web-{993E40EE-5E9B-4720-AF4F-8888D5E4B419}" dt="2023-04-21T14:50:50.092" v="23" actId="1076"/>
          <ac:spMkLst>
            <pc:docMk/>
            <pc:sldMk cId="4193469247" sldId="257"/>
            <ac:spMk id="3" creationId="{00000000-0000-0000-0000-000000000000}"/>
          </ac:spMkLst>
        </pc:spChg>
        <pc:spChg chg="mod">
          <ac:chgData name="A THOMAS (Morriston Primary School)" userId="S::thomasa493@hwbcymru.net::69908542-e8e9-4468-931f-bab3d2b3b427" providerId="AD" clId="Web-{993E40EE-5E9B-4720-AF4F-8888D5E4B419}" dt="2023-04-21T14:50:41.779" v="22" actId="20577"/>
          <ac:spMkLst>
            <pc:docMk/>
            <pc:sldMk cId="4193469247" sldId="257"/>
            <ac:spMk id="4" creationId="{00000000-0000-0000-0000-000000000000}"/>
          </ac:spMkLst>
        </pc:spChg>
        <pc:picChg chg="mod">
          <ac:chgData name="A THOMAS (Morriston Primary School)" userId="S::thomasa493@hwbcymru.net::69908542-e8e9-4468-931f-bab3d2b3b427" providerId="AD" clId="Web-{993E40EE-5E9B-4720-AF4F-8888D5E4B419}" dt="2023-04-21T14:51:00.359" v="24" actId="1076"/>
          <ac:picMkLst>
            <pc:docMk/>
            <pc:sldMk cId="4193469247" sldId="257"/>
            <ac:picMk id="2" creationId="{E7C19BB2-FAB5-4375-891D-FB60545D676E}"/>
          </ac:picMkLst>
        </pc:picChg>
      </pc:sldChg>
      <pc:sldChg chg="modSp">
        <pc:chgData name="A THOMAS (Morriston Primary School)" userId="S::thomasa493@hwbcymru.net::69908542-e8e9-4468-931f-bab3d2b3b427" providerId="AD" clId="Web-{993E40EE-5E9B-4720-AF4F-8888D5E4B419}" dt="2023-04-21T14:52:43.380" v="36" actId="20577"/>
        <pc:sldMkLst>
          <pc:docMk/>
          <pc:sldMk cId="2618236564" sldId="258"/>
        </pc:sldMkLst>
        <pc:spChg chg="mod">
          <ac:chgData name="A THOMAS (Morriston Primary School)" userId="S::thomasa493@hwbcymru.net::69908542-e8e9-4468-931f-bab3d2b3b427" providerId="AD" clId="Web-{993E40EE-5E9B-4720-AF4F-8888D5E4B419}" dt="2023-04-21T14:52:43.380" v="36" actId="20577"/>
          <ac:spMkLst>
            <pc:docMk/>
            <pc:sldMk cId="2618236564" sldId="258"/>
            <ac:spMk id="5" creationId="{00000000-0000-0000-0000-000000000000}"/>
          </ac:spMkLst>
        </pc:spChg>
      </pc:sldChg>
      <pc:sldChg chg="modSp">
        <pc:chgData name="A THOMAS (Morriston Primary School)" userId="S::thomasa493@hwbcymru.net::69908542-e8e9-4468-931f-bab3d2b3b427" providerId="AD" clId="Web-{993E40EE-5E9B-4720-AF4F-8888D5E4B419}" dt="2023-04-21T14:50:26.185" v="21" actId="1076"/>
        <pc:sldMkLst>
          <pc:docMk/>
          <pc:sldMk cId="4025384245" sldId="259"/>
        </pc:sldMkLst>
        <pc:spChg chg="mod">
          <ac:chgData name="A THOMAS (Morriston Primary School)" userId="S::thomasa493@hwbcymru.net::69908542-e8e9-4468-931f-bab3d2b3b427" providerId="AD" clId="Web-{993E40EE-5E9B-4720-AF4F-8888D5E4B419}" dt="2023-04-21T14:50:16.153" v="18" actId="1076"/>
          <ac:spMkLst>
            <pc:docMk/>
            <pc:sldMk cId="4025384245" sldId="259"/>
            <ac:spMk id="3" creationId="{00000000-0000-0000-0000-000000000000}"/>
          </ac:spMkLst>
        </pc:spChg>
        <pc:picChg chg="mod">
          <ac:chgData name="A THOMAS (Morriston Primary School)" userId="S::thomasa493@hwbcymru.net::69908542-e8e9-4468-931f-bab3d2b3b427" providerId="AD" clId="Web-{993E40EE-5E9B-4720-AF4F-8888D5E4B419}" dt="2023-04-21T14:50:26.185" v="21" actId="1076"/>
          <ac:picMkLst>
            <pc:docMk/>
            <pc:sldMk cId="4025384245" sldId="259"/>
            <ac:picMk id="2" creationId="{00000000-0000-0000-0000-000000000000}"/>
          </ac:picMkLst>
        </pc:picChg>
      </pc:sldChg>
      <pc:sldChg chg="modSp">
        <pc:chgData name="A THOMAS (Morriston Primary School)" userId="S::thomasa493@hwbcymru.net::69908542-e8e9-4468-931f-bab3d2b3b427" providerId="AD" clId="Web-{993E40EE-5E9B-4720-AF4F-8888D5E4B419}" dt="2023-04-21T14:50:04.762" v="16" actId="14100"/>
        <pc:sldMkLst>
          <pc:docMk/>
          <pc:sldMk cId="3269524810" sldId="260"/>
        </pc:sldMkLst>
        <pc:picChg chg="mod">
          <ac:chgData name="A THOMAS (Morriston Primary School)" userId="S::thomasa493@hwbcymru.net::69908542-e8e9-4468-931f-bab3d2b3b427" providerId="AD" clId="Web-{993E40EE-5E9B-4720-AF4F-8888D5E4B419}" dt="2023-04-21T14:50:04.762" v="16" actId="14100"/>
          <ac:picMkLst>
            <pc:docMk/>
            <pc:sldMk cId="3269524810" sldId="260"/>
            <ac:picMk id="3" creationId="{00000000-0000-0000-0000-000000000000}"/>
          </ac:picMkLst>
        </pc:picChg>
      </pc:sldChg>
      <pc:sldChg chg="modSp">
        <pc:chgData name="A THOMAS (Morriston Primary School)" userId="S::thomasa493@hwbcymru.net::69908542-e8e9-4468-931f-bab3d2b3b427" providerId="AD" clId="Web-{993E40EE-5E9B-4720-AF4F-8888D5E4B419}" dt="2023-04-21T14:52:19.645" v="35" actId="1076"/>
        <pc:sldMkLst>
          <pc:docMk/>
          <pc:sldMk cId="3537825429" sldId="261"/>
        </pc:sldMkLst>
        <pc:spChg chg="mod">
          <ac:chgData name="A THOMAS (Morriston Primary School)" userId="S::thomasa493@hwbcymru.net::69908542-e8e9-4468-931f-bab3d2b3b427" providerId="AD" clId="Web-{993E40EE-5E9B-4720-AF4F-8888D5E4B419}" dt="2023-04-21T14:48:43.116" v="6" actId="1076"/>
          <ac:spMkLst>
            <pc:docMk/>
            <pc:sldMk cId="3537825429" sldId="261"/>
            <ac:spMk id="2" creationId="{02E4F192-86F2-02BF-BCDE-8695C41615B0}"/>
          </ac:spMkLst>
        </pc:spChg>
        <pc:spChg chg="mod">
          <ac:chgData name="A THOMAS (Morriston Primary School)" userId="S::thomasa493@hwbcymru.net::69908542-e8e9-4468-931f-bab3d2b3b427" providerId="AD" clId="Web-{993E40EE-5E9B-4720-AF4F-8888D5E4B419}" dt="2023-04-21T14:52:19.645" v="35" actId="1076"/>
          <ac:spMkLst>
            <pc:docMk/>
            <pc:sldMk cId="3537825429" sldId="261"/>
            <ac:spMk id="7" creationId="{00000000-0000-0000-0000-000000000000}"/>
          </ac:spMkLst>
        </pc:spChg>
        <pc:picChg chg="mod">
          <ac:chgData name="A THOMAS (Morriston Primary School)" userId="S::thomasa493@hwbcymru.net::69908542-e8e9-4468-931f-bab3d2b3b427" providerId="AD" clId="Web-{993E40EE-5E9B-4720-AF4F-8888D5E4B419}" dt="2023-04-21T14:49:29.353" v="14" actId="14100"/>
          <ac:picMkLst>
            <pc:docMk/>
            <pc:sldMk cId="3537825429" sldId="261"/>
            <ac:picMk id="3" creationId="{00000000-0000-0000-0000-000000000000}"/>
          </ac:picMkLst>
        </pc:picChg>
        <pc:picChg chg="mod">
          <ac:chgData name="A THOMAS (Morriston Primary School)" userId="S::thomasa493@hwbcymru.net::69908542-e8e9-4468-931f-bab3d2b3b427" providerId="AD" clId="Web-{993E40EE-5E9B-4720-AF4F-8888D5E4B419}" dt="2023-04-21T14:49:32.478" v="15" actId="14100"/>
          <ac:picMkLst>
            <pc:docMk/>
            <pc:sldMk cId="3537825429" sldId="261"/>
            <ac:picMk id="4" creationId="{00000000-0000-0000-0000-000000000000}"/>
          </ac:picMkLst>
        </pc:picChg>
        <pc:picChg chg="mod">
          <ac:chgData name="A THOMAS (Morriston Primary School)" userId="S::thomasa493@hwbcymru.net::69908542-e8e9-4468-931f-bab3d2b3b427" providerId="AD" clId="Web-{993E40EE-5E9B-4720-AF4F-8888D5E4B419}" dt="2023-04-21T14:49:10.227" v="11" actId="14100"/>
          <ac:picMkLst>
            <pc:docMk/>
            <pc:sldMk cId="3537825429" sldId="261"/>
            <ac:picMk id="1026" creationId="{00000000-0000-0000-0000-000000000000}"/>
          </ac:picMkLst>
        </pc:picChg>
      </pc:sldChg>
      <pc:sldChg chg="modSp">
        <pc:chgData name="A THOMAS (Morriston Primary School)" userId="S::thomasa493@hwbcymru.net::69908542-e8e9-4468-931f-bab3d2b3b427" providerId="AD" clId="Web-{993E40EE-5E9B-4720-AF4F-8888D5E4B419}" dt="2023-04-21T14:53:17.086" v="38" actId="20577"/>
        <pc:sldMkLst>
          <pc:docMk/>
          <pc:sldMk cId="378680128" sldId="265"/>
        </pc:sldMkLst>
        <pc:spChg chg="mod">
          <ac:chgData name="A THOMAS (Morriston Primary School)" userId="S::thomasa493@hwbcymru.net::69908542-e8e9-4468-931f-bab3d2b3b427" providerId="AD" clId="Web-{993E40EE-5E9B-4720-AF4F-8888D5E4B419}" dt="2023-04-21T14:53:17.086" v="38" actId="20577"/>
          <ac:spMkLst>
            <pc:docMk/>
            <pc:sldMk cId="378680128" sldId="265"/>
            <ac:spMk id="6" creationId="{95B5166B-789D-4132-9BB4-97B137A3CAC3}"/>
          </ac:spMkLst>
        </pc:spChg>
        <pc:spChg chg="mod">
          <ac:chgData name="A THOMAS (Morriston Primary School)" userId="S::thomasa493@hwbcymru.net::69908542-e8e9-4468-931f-bab3d2b3b427" providerId="AD" clId="Web-{993E40EE-5E9B-4720-AF4F-8888D5E4B419}" dt="2023-04-21T14:48:22.333" v="1" actId="1076"/>
          <ac:spMkLst>
            <pc:docMk/>
            <pc:sldMk cId="378680128" sldId="265"/>
            <ac:spMk id="7" creationId="{00000000-0000-0000-0000-000000000000}"/>
          </ac:spMkLst>
        </pc:spChg>
      </pc:sldChg>
    </pc:docChg>
  </pc:docChgLst>
  <pc:docChgLst>
    <pc:chgData name="A THOMAS (Morriston Primary School)" userId="S::thomasa493@hwbcymru.net::69908542-e8e9-4468-931f-bab3d2b3b427" providerId="AD" clId="Web-{F4272083-088C-4C72-BA8A-0731CCC1E8A7}"/>
    <pc:docChg chg="modSld">
      <pc:chgData name="A THOMAS (Morriston Primary School)" userId="S::thomasa493@hwbcymru.net::69908542-e8e9-4468-931f-bab3d2b3b427" providerId="AD" clId="Web-{F4272083-088C-4C72-BA8A-0731CCC1E8A7}" dt="2023-03-27T11:56:26.784" v="23" actId="20577"/>
      <pc:docMkLst>
        <pc:docMk/>
      </pc:docMkLst>
      <pc:sldChg chg="addSp delSp modSp">
        <pc:chgData name="A THOMAS (Morriston Primary School)" userId="S::thomasa493@hwbcymru.net::69908542-e8e9-4468-931f-bab3d2b3b427" providerId="AD" clId="Web-{F4272083-088C-4C72-BA8A-0731CCC1E8A7}" dt="2023-03-27T11:56:26.784" v="23" actId="20577"/>
        <pc:sldMkLst>
          <pc:docMk/>
          <pc:sldMk cId="3536201268" sldId="256"/>
        </pc:sldMkLst>
        <pc:spChg chg="mod">
          <ac:chgData name="A THOMAS (Morriston Primary School)" userId="S::thomasa493@hwbcymru.net::69908542-e8e9-4468-931f-bab3d2b3b427" providerId="AD" clId="Web-{F4272083-088C-4C72-BA8A-0731CCC1E8A7}" dt="2023-03-27T11:55:28.845" v="7" actId="14100"/>
          <ac:spMkLst>
            <pc:docMk/>
            <pc:sldMk cId="3536201268" sldId="256"/>
            <ac:spMk id="2" creationId="{00000000-0000-0000-0000-000000000000}"/>
          </ac:spMkLst>
        </pc:spChg>
        <pc:spChg chg="mod">
          <ac:chgData name="A THOMAS (Morriston Primary School)" userId="S::thomasa493@hwbcymru.net::69908542-e8e9-4468-931f-bab3d2b3b427" providerId="AD" clId="Web-{F4272083-088C-4C72-BA8A-0731CCC1E8A7}" dt="2023-03-27T11:56:26.784" v="23" actId="20577"/>
          <ac:spMkLst>
            <pc:docMk/>
            <pc:sldMk cId="3536201268" sldId="256"/>
            <ac:spMk id="3" creationId="{00000000-0000-0000-0000-000000000000}"/>
          </ac:spMkLst>
        </pc:spChg>
        <pc:picChg chg="del">
          <ac:chgData name="A THOMAS (Morriston Primary School)" userId="S::thomasa493@hwbcymru.net::69908542-e8e9-4468-931f-bab3d2b3b427" providerId="AD" clId="Web-{F4272083-088C-4C72-BA8A-0731CCC1E8A7}" dt="2023-03-27T11:54:48.406" v="2"/>
          <ac:picMkLst>
            <pc:docMk/>
            <pc:sldMk cId="3536201268" sldId="256"/>
            <ac:picMk id="4" creationId="{00000000-0000-0000-0000-000000000000}"/>
          </ac:picMkLst>
        </pc:picChg>
        <pc:picChg chg="mod">
          <ac:chgData name="A THOMAS (Morriston Primary School)" userId="S::thomasa493@hwbcymru.net::69908542-e8e9-4468-931f-bab3d2b3b427" providerId="AD" clId="Web-{F4272083-088C-4C72-BA8A-0731CCC1E8A7}" dt="2023-03-27T11:55:19.516" v="5" actId="1076"/>
          <ac:picMkLst>
            <pc:docMk/>
            <pc:sldMk cId="3536201268" sldId="256"/>
            <ac:picMk id="5" creationId="{00000000-0000-0000-0000-000000000000}"/>
          </ac:picMkLst>
        </pc:picChg>
        <pc:picChg chg="add mod">
          <ac:chgData name="A THOMAS (Morriston Primary School)" userId="S::thomasa493@hwbcymru.net::69908542-e8e9-4468-931f-bab3d2b3b427" providerId="AD" clId="Web-{F4272083-088C-4C72-BA8A-0731CCC1E8A7}" dt="2023-03-27T11:55:04.172" v="4" actId="1076"/>
          <ac:picMkLst>
            <pc:docMk/>
            <pc:sldMk cId="3536201268" sldId="256"/>
            <ac:picMk id="6" creationId="{7D495A93-9C7D-3ADB-E218-1521A17EFB3B}"/>
          </ac:picMkLst>
        </pc:picChg>
      </pc:sldChg>
    </pc:docChg>
  </pc:docChgLst>
  <pc:docChgLst>
    <pc:chgData name="P BENDLE (Morriston Primary School)" userId="S::bendlep1@hwbcymru.net::b7d2a72f-0c3f-439b-a407-ecc619c9e193" providerId="AD" clId="Web-{8627A754-465B-4A61-AC0B-0FC21E3D3669}"/>
    <pc:docChg chg="modSld">
      <pc:chgData name="P BENDLE (Morriston Primary School)" userId="S::bendlep1@hwbcymru.net::b7d2a72f-0c3f-439b-a407-ecc619c9e193" providerId="AD" clId="Web-{8627A754-465B-4A61-AC0B-0FC21E3D3669}" dt="2023-03-22T10:46:06.145" v="12" actId="20577"/>
      <pc:docMkLst>
        <pc:docMk/>
      </pc:docMkLst>
      <pc:sldChg chg="delSp modSp">
        <pc:chgData name="P BENDLE (Morriston Primary School)" userId="S::bendlep1@hwbcymru.net::b7d2a72f-0c3f-439b-a407-ecc619c9e193" providerId="AD" clId="Web-{8627A754-465B-4A61-AC0B-0FC21E3D3669}" dt="2023-03-22T10:42:54.445" v="2"/>
        <pc:sldMkLst>
          <pc:docMk/>
          <pc:sldMk cId="3269524810" sldId="260"/>
        </pc:sldMkLst>
        <pc:spChg chg="del mod">
          <ac:chgData name="P BENDLE (Morriston Primary School)" userId="S::bendlep1@hwbcymru.net::b7d2a72f-0c3f-439b-a407-ecc619c9e193" providerId="AD" clId="Web-{8627A754-465B-4A61-AC0B-0FC21E3D3669}" dt="2023-03-22T10:42:53.351" v="1"/>
          <ac:spMkLst>
            <pc:docMk/>
            <pc:sldMk cId="3269524810" sldId="260"/>
            <ac:spMk id="2" creationId="{00000000-0000-0000-0000-000000000000}"/>
          </ac:spMkLst>
        </pc:spChg>
        <pc:picChg chg="del">
          <ac:chgData name="P BENDLE (Morriston Primary School)" userId="S::bendlep1@hwbcymru.net::b7d2a72f-0c3f-439b-a407-ecc619c9e193" providerId="AD" clId="Web-{8627A754-465B-4A61-AC0B-0FC21E3D3669}" dt="2023-03-22T10:42:54.445" v="2"/>
          <ac:picMkLst>
            <pc:docMk/>
            <pc:sldMk cId="3269524810" sldId="260"/>
            <ac:picMk id="9" creationId="{00000000-0000-0000-0000-000000000000}"/>
          </ac:picMkLst>
        </pc:picChg>
      </pc:sldChg>
      <pc:sldChg chg="delSp modSp">
        <pc:chgData name="P BENDLE (Morriston Primary School)" userId="S::bendlep1@hwbcymru.net::b7d2a72f-0c3f-439b-a407-ecc619c9e193" providerId="AD" clId="Web-{8627A754-465B-4A61-AC0B-0FC21E3D3669}" dt="2023-03-22T10:43:15.181" v="7"/>
        <pc:sldMkLst>
          <pc:docMk/>
          <pc:sldMk cId="3537825429" sldId="261"/>
        </pc:sldMkLst>
        <pc:spChg chg="del mod">
          <ac:chgData name="P BENDLE (Morriston Primary School)" userId="S::bendlep1@hwbcymru.net::b7d2a72f-0c3f-439b-a407-ecc619c9e193" providerId="AD" clId="Web-{8627A754-465B-4A61-AC0B-0FC21E3D3669}" dt="2023-03-22T10:43:13.852" v="6"/>
          <ac:spMkLst>
            <pc:docMk/>
            <pc:sldMk cId="3537825429" sldId="261"/>
            <ac:spMk id="7" creationId="{00000000-0000-0000-0000-000000000000}"/>
          </ac:spMkLst>
        </pc:spChg>
        <pc:picChg chg="del">
          <ac:chgData name="P BENDLE (Morriston Primary School)" userId="S::bendlep1@hwbcymru.net::b7d2a72f-0c3f-439b-a407-ecc619c9e193" providerId="AD" clId="Web-{8627A754-465B-4A61-AC0B-0FC21E3D3669}" dt="2023-03-22T10:43:15.181" v="7"/>
          <ac:picMkLst>
            <pc:docMk/>
            <pc:sldMk cId="3537825429" sldId="261"/>
            <ac:picMk id="5" creationId="{00000000-0000-0000-0000-000000000000}"/>
          </ac:picMkLst>
        </pc:picChg>
        <pc:picChg chg="del">
          <ac:chgData name="P BENDLE (Morriston Primary School)" userId="S::bendlep1@hwbcymru.net::b7d2a72f-0c3f-439b-a407-ecc619c9e193" providerId="AD" clId="Web-{8627A754-465B-4A61-AC0B-0FC21E3D3669}" dt="2023-03-22T10:43:12.837" v="5"/>
          <ac:picMkLst>
            <pc:docMk/>
            <pc:sldMk cId="3537825429" sldId="261"/>
            <ac:picMk id="6" creationId="{00000000-0000-0000-0000-000000000000}"/>
          </ac:picMkLst>
        </pc:picChg>
      </pc:sldChg>
      <pc:sldChg chg="delSp">
        <pc:chgData name="P BENDLE (Morriston Primary School)" userId="S::bendlep1@hwbcymru.net::b7d2a72f-0c3f-439b-a407-ecc619c9e193" providerId="AD" clId="Web-{8627A754-465B-4A61-AC0B-0FC21E3D3669}" dt="2023-03-22T10:43:22.509" v="10"/>
        <pc:sldMkLst>
          <pc:docMk/>
          <pc:sldMk cId="2566643601" sldId="262"/>
        </pc:sldMkLst>
        <pc:spChg chg="del">
          <ac:chgData name="P BENDLE (Morriston Primary School)" userId="S::bendlep1@hwbcymru.net::b7d2a72f-0c3f-439b-a407-ecc619c9e193" providerId="AD" clId="Web-{8627A754-465B-4A61-AC0B-0FC21E3D3669}" dt="2023-03-22T10:43:22.509" v="10"/>
          <ac:spMkLst>
            <pc:docMk/>
            <pc:sldMk cId="2566643601" sldId="262"/>
            <ac:spMk id="8" creationId="{00000000-0000-0000-0000-000000000000}"/>
          </ac:spMkLst>
        </pc:spChg>
        <pc:picChg chg="del">
          <ac:chgData name="P BENDLE (Morriston Primary School)" userId="S::bendlep1@hwbcymru.net::b7d2a72f-0c3f-439b-a407-ecc619c9e193" providerId="AD" clId="Web-{8627A754-465B-4A61-AC0B-0FC21E3D3669}" dt="2023-03-22T10:43:20.837" v="9"/>
          <ac:picMkLst>
            <pc:docMk/>
            <pc:sldMk cId="2566643601" sldId="262"/>
            <ac:picMk id="2" creationId="{00000000-0000-0000-0000-000000000000}"/>
          </ac:picMkLst>
        </pc:picChg>
        <pc:picChg chg="del">
          <ac:chgData name="P BENDLE (Morriston Primary School)" userId="S::bendlep1@hwbcymru.net::b7d2a72f-0c3f-439b-a407-ecc619c9e193" providerId="AD" clId="Web-{8627A754-465B-4A61-AC0B-0FC21E3D3669}" dt="2023-03-22T10:43:19.384" v="8"/>
          <ac:picMkLst>
            <pc:docMk/>
            <pc:sldMk cId="2566643601" sldId="262"/>
            <ac:picMk id="10" creationId="{00000000-0000-0000-0000-000000000000}"/>
          </ac:picMkLst>
        </pc:picChg>
      </pc:sldChg>
      <pc:sldChg chg="modSp">
        <pc:chgData name="P BENDLE (Morriston Primary School)" userId="S::bendlep1@hwbcymru.net::b7d2a72f-0c3f-439b-a407-ecc619c9e193" providerId="AD" clId="Web-{8627A754-465B-4A61-AC0B-0FC21E3D3669}" dt="2023-03-22T10:46:06.145" v="12" actId="20577"/>
        <pc:sldMkLst>
          <pc:docMk/>
          <pc:sldMk cId="1756477343" sldId="266"/>
        </pc:sldMkLst>
        <pc:spChg chg="mod">
          <ac:chgData name="P BENDLE (Morriston Primary School)" userId="S::bendlep1@hwbcymru.net::b7d2a72f-0c3f-439b-a407-ecc619c9e193" providerId="AD" clId="Web-{8627A754-465B-4A61-AC0B-0FC21E3D3669}" dt="2023-03-22T10:46:06.145" v="12" actId="20577"/>
          <ac:spMkLst>
            <pc:docMk/>
            <pc:sldMk cId="1756477343" sldId="266"/>
            <ac:spMk id="3" creationId="{00000000-0000-0000-0000-000000000000}"/>
          </ac:spMkLst>
        </pc:spChg>
      </pc:sldChg>
    </pc:docChg>
  </pc:docChgLst>
  <pc:docChgLst>
    <pc:chgData name="A Thomas (Morriston Primary School)" userId="S::thomasa493@hwbcymru.net::69908542-e8e9-4468-931f-bab3d2b3b427" providerId="AD" clId="Web-{CD6F8F85-79AA-76BD-4611-72A6F3D2C51F}"/>
    <pc:docChg chg="modSld">
      <pc:chgData name="A Thomas (Morriston Primary School)" userId="S::thomasa493@hwbcymru.net::69908542-e8e9-4468-931f-bab3d2b3b427" providerId="AD" clId="Web-{CD6F8F85-79AA-76BD-4611-72A6F3D2C51F}" dt="2022-02-18T15:53:32.168" v="1190" actId="14100"/>
      <pc:docMkLst>
        <pc:docMk/>
      </pc:docMkLst>
      <pc:sldChg chg="modSp">
        <pc:chgData name="A Thomas (Morriston Primary School)" userId="S::thomasa493@hwbcymru.net::69908542-e8e9-4468-931f-bab3d2b3b427" providerId="AD" clId="Web-{CD6F8F85-79AA-76BD-4611-72A6F3D2C51F}" dt="2022-02-18T15:53:32.168" v="1190" actId="14100"/>
        <pc:sldMkLst>
          <pc:docMk/>
          <pc:sldMk cId="3536201268" sldId="256"/>
        </pc:sldMkLst>
        <pc:spChg chg="mod">
          <ac:chgData name="A Thomas (Morriston Primary School)" userId="S::thomasa493@hwbcymru.net::69908542-e8e9-4468-931f-bab3d2b3b427" providerId="AD" clId="Web-{CD6F8F85-79AA-76BD-4611-72A6F3D2C51F}" dt="2022-02-18T15:09:08.427" v="1" actId="20577"/>
          <ac:spMkLst>
            <pc:docMk/>
            <pc:sldMk cId="3536201268" sldId="256"/>
            <ac:spMk id="3" creationId="{00000000-0000-0000-0000-000000000000}"/>
          </ac:spMkLst>
        </pc:spChg>
        <pc:picChg chg="mod">
          <ac:chgData name="A Thomas (Morriston Primary School)" userId="S::thomasa493@hwbcymru.net::69908542-e8e9-4468-931f-bab3d2b3b427" providerId="AD" clId="Web-{CD6F8F85-79AA-76BD-4611-72A6F3D2C51F}" dt="2022-02-18T15:53:32.168" v="1190" actId="14100"/>
          <ac:picMkLst>
            <pc:docMk/>
            <pc:sldMk cId="3536201268" sldId="256"/>
            <ac:picMk id="4" creationId="{00000000-0000-0000-0000-000000000000}"/>
          </ac:picMkLst>
        </pc:picChg>
      </pc:sldChg>
      <pc:sldChg chg="modSp">
        <pc:chgData name="A Thomas (Morriston Primary School)" userId="S::thomasa493@hwbcymru.net::69908542-e8e9-4468-931f-bab3d2b3b427" providerId="AD" clId="Web-{CD6F8F85-79AA-76BD-4611-72A6F3D2C51F}" dt="2022-02-18T15:52:32.026" v="1171" actId="20577"/>
        <pc:sldMkLst>
          <pc:docMk/>
          <pc:sldMk cId="4193469247" sldId="257"/>
        </pc:sldMkLst>
        <pc:spChg chg="mod">
          <ac:chgData name="A Thomas (Morriston Primary School)" userId="S::thomasa493@hwbcymru.net::69908542-e8e9-4468-931f-bab3d2b3b427" providerId="AD" clId="Web-{CD6F8F85-79AA-76BD-4611-72A6F3D2C51F}" dt="2022-02-18T15:12:54.134" v="45" actId="20577"/>
          <ac:spMkLst>
            <pc:docMk/>
            <pc:sldMk cId="4193469247" sldId="257"/>
            <ac:spMk id="3" creationId="{00000000-0000-0000-0000-000000000000}"/>
          </ac:spMkLst>
        </pc:spChg>
        <pc:spChg chg="mod">
          <ac:chgData name="A Thomas (Morriston Primary School)" userId="S::thomasa493@hwbcymru.net::69908542-e8e9-4468-931f-bab3d2b3b427" providerId="AD" clId="Web-{CD6F8F85-79AA-76BD-4611-72A6F3D2C51F}" dt="2022-02-18T15:52:32.026" v="1171" actId="20577"/>
          <ac:spMkLst>
            <pc:docMk/>
            <pc:sldMk cId="4193469247" sldId="257"/>
            <ac:spMk id="4" creationId="{00000000-0000-0000-0000-000000000000}"/>
          </ac:spMkLst>
        </pc:spChg>
        <pc:spChg chg="mod">
          <ac:chgData name="A Thomas (Morriston Primary School)" userId="S::thomasa493@hwbcymru.net::69908542-e8e9-4468-931f-bab3d2b3b427" providerId="AD" clId="Web-{CD6F8F85-79AA-76BD-4611-72A6F3D2C51F}" dt="2022-02-18T15:27:06.527" v="534" actId="20577"/>
          <ac:spMkLst>
            <pc:docMk/>
            <pc:sldMk cId="4193469247" sldId="257"/>
            <ac:spMk id="5" creationId="{00000000-0000-0000-0000-000000000000}"/>
          </ac:spMkLst>
        </pc:spChg>
      </pc:sldChg>
      <pc:sldChg chg="modSp">
        <pc:chgData name="A Thomas (Morriston Primary School)" userId="S::thomasa493@hwbcymru.net::69908542-e8e9-4468-931f-bab3d2b3b427" providerId="AD" clId="Web-{CD6F8F85-79AA-76BD-4611-72A6F3D2C51F}" dt="2022-02-18T15:53:20.277" v="1189" actId="1076"/>
        <pc:sldMkLst>
          <pc:docMk/>
          <pc:sldMk cId="2618236564" sldId="258"/>
        </pc:sldMkLst>
        <pc:spChg chg="mod">
          <ac:chgData name="A Thomas (Morriston Primary School)" userId="S::thomasa493@hwbcymru.net::69908542-e8e9-4468-931f-bab3d2b3b427" providerId="AD" clId="Web-{CD6F8F85-79AA-76BD-4611-72A6F3D2C51F}" dt="2022-02-18T15:53:20.277" v="1189" actId="1076"/>
          <ac:spMkLst>
            <pc:docMk/>
            <pc:sldMk cId="2618236564" sldId="258"/>
            <ac:spMk id="5" creationId="{00000000-0000-0000-0000-000000000000}"/>
          </ac:spMkLst>
        </pc:spChg>
        <pc:picChg chg="mod">
          <ac:chgData name="A Thomas (Morriston Primary School)" userId="S::thomasa493@hwbcymru.net::69908542-e8e9-4468-931f-bab3d2b3b427" providerId="AD" clId="Web-{CD6F8F85-79AA-76BD-4611-72A6F3D2C51F}" dt="2022-02-18T15:51:46.150" v="1168" actId="14100"/>
          <ac:picMkLst>
            <pc:docMk/>
            <pc:sldMk cId="2618236564" sldId="258"/>
            <ac:picMk id="3" creationId="{00000000-0000-0000-0000-000000000000}"/>
          </ac:picMkLst>
        </pc:picChg>
        <pc:picChg chg="mod">
          <ac:chgData name="A Thomas (Morriston Primary School)" userId="S::thomasa493@hwbcymru.net::69908542-e8e9-4468-931f-bab3d2b3b427" providerId="AD" clId="Web-{CD6F8F85-79AA-76BD-4611-72A6F3D2C51F}" dt="2022-02-18T15:51:39.181" v="1166" actId="14100"/>
          <ac:picMkLst>
            <pc:docMk/>
            <pc:sldMk cId="2618236564" sldId="258"/>
            <ac:picMk id="4" creationId="{00000000-0000-0000-0000-000000000000}"/>
          </ac:picMkLst>
        </pc:picChg>
      </pc:sldChg>
      <pc:sldChg chg="modSp">
        <pc:chgData name="A Thomas (Morriston Primary School)" userId="S::thomasa493@hwbcymru.net::69908542-e8e9-4468-931f-bab3d2b3b427" providerId="AD" clId="Web-{CD6F8F85-79AA-76BD-4611-72A6F3D2C51F}" dt="2022-02-18T15:52:06.432" v="1170" actId="14100"/>
        <pc:sldMkLst>
          <pc:docMk/>
          <pc:sldMk cId="4025384245" sldId="259"/>
        </pc:sldMkLst>
        <pc:spChg chg="mod">
          <ac:chgData name="A Thomas (Morriston Primary School)" userId="S::thomasa493@hwbcymru.net::69908542-e8e9-4468-931f-bab3d2b3b427" providerId="AD" clId="Web-{CD6F8F85-79AA-76BD-4611-72A6F3D2C51F}" dt="2022-02-18T15:28:51.794" v="580" actId="20577"/>
          <ac:spMkLst>
            <pc:docMk/>
            <pc:sldMk cId="4025384245" sldId="259"/>
            <ac:spMk id="2" creationId="{00000000-0000-0000-0000-000000000000}"/>
          </ac:spMkLst>
        </pc:spChg>
        <pc:picChg chg="mod">
          <ac:chgData name="A Thomas (Morriston Primary School)" userId="S::thomasa493@hwbcymru.net::69908542-e8e9-4468-931f-bab3d2b3b427" providerId="AD" clId="Web-{CD6F8F85-79AA-76BD-4611-72A6F3D2C51F}" dt="2022-02-18T15:52:01.822" v="1169" actId="1076"/>
          <ac:picMkLst>
            <pc:docMk/>
            <pc:sldMk cId="4025384245" sldId="259"/>
            <ac:picMk id="4" creationId="{00000000-0000-0000-0000-000000000000}"/>
          </ac:picMkLst>
        </pc:picChg>
        <pc:picChg chg="mod">
          <ac:chgData name="A Thomas (Morriston Primary School)" userId="S::thomasa493@hwbcymru.net::69908542-e8e9-4468-931f-bab3d2b3b427" providerId="AD" clId="Web-{CD6F8F85-79AA-76BD-4611-72A6F3D2C51F}" dt="2022-02-18T15:52:06.432" v="1170" actId="14100"/>
          <ac:picMkLst>
            <pc:docMk/>
            <pc:sldMk cId="4025384245" sldId="259"/>
            <ac:picMk id="7" creationId="{00000000-0000-0000-0000-000000000000}"/>
          </ac:picMkLst>
        </pc:picChg>
      </pc:sldChg>
      <pc:sldChg chg="modSp">
        <pc:chgData name="A Thomas (Morriston Primary School)" userId="S::thomasa493@hwbcymru.net::69908542-e8e9-4468-931f-bab3d2b3b427" providerId="AD" clId="Web-{CD6F8F85-79AA-76BD-4611-72A6F3D2C51F}" dt="2022-02-18T15:29:22.139" v="584" actId="20577"/>
        <pc:sldMkLst>
          <pc:docMk/>
          <pc:sldMk cId="3269524810" sldId="260"/>
        </pc:sldMkLst>
        <pc:spChg chg="mod">
          <ac:chgData name="A Thomas (Morriston Primary School)" userId="S::thomasa493@hwbcymru.net::69908542-e8e9-4468-931f-bab3d2b3b427" providerId="AD" clId="Web-{CD6F8F85-79AA-76BD-4611-72A6F3D2C51F}" dt="2022-02-18T15:29:22.139" v="584" actId="20577"/>
          <ac:spMkLst>
            <pc:docMk/>
            <pc:sldMk cId="3269524810" sldId="260"/>
            <ac:spMk id="2" creationId="{00000000-0000-0000-0000-000000000000}"/>
          </ac:spMkLst>
        </pc:spChg>
      </pc:sldChg>
      <pc:sldChg chg="addSp modSp">
        <pc:chgData name="A Thomas (Morriston Primary School)" userId="S::thomasa493@hwbcymru.net::69908542-e8e9-4468-931f-bab3d2b3b427" providerId="AD" clId="Web-{CD6F8F85-79AA-76BD-4611-72A6F3D2C51F}" dt="2022-02-18T15:51:03.227" v="1162"/>
        <pc:sldMkLst>
          <pc:docMk/>
          <pc:sldMk cId="3537825429" sldId="261"/>
        </pc:sldMkLst>
        <pc:spChg chg="mod">
          <ac:chgData name="A Thomas (Morriston Primary School)" userId="S::thomasa493@hwbcymru.net::69908542-e8e9-4468-931f-bab3d2b3b427" providerId="AD" clId="Web-{CD6F8F85-79AA-76BD-4611-72A6F3D2C51F}" dt="2022-02-18T15:31:57.720" v="648" actId="20577"/>
          <ac:spMkLst>
            <pc:docMk/>
            <pc:sldMk cId="3537825429" sldId="261"/>
            <ac:spMk id="7" creationId="{00000000-0000-0000-0000-000000000000}"/>
          </ac:spMkLst>
        </pc:spChg>
        <pc:spChg chg="add">
          <ac:chgData name="A Thomas (Morriston Primary School)" userId="S::thomasa493@hwbcymru.net::69908542-e8e9-4468-931f-bab3d2b3b427" providerId="AD" clId="Web-{CD6F8F85-79AA-76BD-4611-72A6F3D2C51F}" dt="2022-02-18T15:51:03.227" v="1162"/>
          <ac:spMkLst>
            <pc:docMk/>
            <pc:sldMk cId="3537825429" sldId="261"/>
            <ac:spMk id="9" creationId="{52F23A64-57A2-4F6B-A580-340D5A4529E5}"/>
          </ac:spMkLst>
        </pc:spChg>
        <pc:picChg chg="mod">
          <ac:chgData name="A Thomas (Morriston Primary School)" userId="S::thomasa493@hwbcymru.net::69908542-e8e9-4468-931f-bab3d2b3b427" providerId="AD" clId="Web-{CD6F8F85-79AA-76BD-4611-72A6F3D2C51F}" dt="2022-02-18T15:50:39.367" v="1155" actId="14100"/>
          <ac:picMkLst>
            <pc:docMk/>
            <pc:sldMk cId="3537825429" sldId="261"/>
            <ac:picMk id="3" creationId="{00000000-0000-0000-0000-000000000000}"/>
          </ac:picMkLst>
        </pc:picChg>
        <pc:picChg chg="mod">
          <ac:chgData name="A Thomas (Morriston Primary School)" userId="S::thomasa493@hwbcymru.net::69908542-e8e9-4468-931f-bab3d2b3b427" providerId="AD" clId="Web-{CD6F8F85-79AA-76BD-4611-72A6F3D2C51F}" dt="2022-02-18T15:51:02.118" v="1161" actId="14100"/>
          <ac:picMkLst>
            <pc:docMk/>
            <pc:sldMk cId="3537825429" sldId="261"/>
            <ac:picMk id="4" creationId="{00000000-0000-0000-0000-000000000000}"/>
          </ac:picMkLst>
        </pc:picChg>
        <pc:picChg chg="mod">
          <ac:chgData name="A Thomas (Morriston Primary School)" userId="S::thomasa493@hwbcymru.net::69908542-e8e9-4468-931f-bab3d2b3b427" providerId="AD" clId="Web-{CD6F8F85-79AA-76BD-4611-72A6F3D2C51F}" dt="2022-02-18T15:50:55.383" v="1159" actId="14100"/>
          <ac:picMkLst>
            <pc:docMk/>
            <pc:sldMk cId="3537825429" sldId="261"/>
            <ac:picMk id="5" creationId="{00000000-0000-0000-0000-000000000000}"/>
          </ac:picMkLst>
        </pc:picChg>
        <pc:picChg chg="mod">
          <ac:chgData name="A Thomas (Morriston Primary School)" userId="S::thomasa493@hwbcymru.net::69908542-e8e9-4468-931f-bab3d2b3b427" providerId="AD" clId="Web-{CD6F8F85-79AA-76BD-4611-72A6F3D2C51F}" dt="2022-02-18T15:50:35.242" v="1154" actId="1076"/>
          <ac:picMkLst>
            <pc:docMk/>
            <pc:sldMk cId="3537825429" sldId="261"/>
            <ac:picMk id="6" creationId="{00000000-0000-0000-0000-000000000000}"/>
          </ac:picMkLst>
        </pc:picChg>
      </pc:sldChg>
      <pc:sldChg chg="modSp">
        <pc:chgData name="A Thomas (Morriston Primary School)" userId="S::thomasa493@hwbcymru.net::69908542-e8e9-4468-931f-bab3d2b3b427" providerId="AD" clId="Web-{CD6F8F85-79AA-76BD-4611-72A6F3D2C51F}" dt="2022-02-18T15:50:10.961" v="1153" actId="14100"/>
        <pc:sldMkLst>
          <pc:docMk/>
          <pc:sldMk cId="2566643601" sldId="262"/>
        </pc:sldMkLst>
        <pc:spChg chg="mod">
          <ac:chgData name="A Thomas (Morriston Primary School)" userId="S::thomasa493@hwbcymru.net::69908542-e8e9-4468-931f-bab3d2b3b427" providerId="AD" clId="Web-{CD6F8F85-79AA-76BD-4611-72A6F3D2C51F}" dt="2022-02-18T15:34:06.238" v="715" actId="20577"/>
          <ac:spMkLst>
            <pc:docMk/>
            <pc:sldMk cId="2566643601" sldId="262"/>
            <ac:spMk id="8" creationId="{00000000-0000-0000-0000-000000000000}"/>
          </ac:spMkLst>
        </pc:spChg>
        <pc:picChg chg="mod">
          <ac:chgData name="A Thomas (Morriston Primary School)" userId="S::thomasa493@hwbcymru.net::69908542-e8e9-4468-931f-bab3d2b3b427" providerId="AD" clId="Web-{CD6F8F85-79AA-76BD-4611-72A6F3D2C51F}" dt="2022-02-18T15:50:10.961" v="1153" actId="14100"/>
          <ac:picMkLst>
            <pc:docMk/>
            <pc:sldMk cId="2566643601" sldId="262"/>
            <ac:picMk id="5" creationId="{00000000-0000-0000-0000-000000000000}"/>
          </ac:picMkLst>
        </pc:picChg>
        <pc:picChg chg="mod">
          <ac:chgData name="A Thomas (Morriston Primary School)" userId="S::thomasa493@hwbcymru.net::69908542-e8e9-4468-931f-bab3d2b3b427" providerId="AD" clId="Web-{CD6F8F85-79AA-76BD-4611-72A6F3D2C51F}" dt="2022-02-18T15:50:01.460" v="1152" actId="14100"/>
          <ac:picMkLst>
            <pc:docMk/>
            <pc:sldMk cId="2566643601" sldId="262"/>
            <ac:picMk id="6" creationId="{00000000-0000-0000-0000-000000000000}"/>
          </ac:picMkLst>
        </pc:picChg>
        <pc:picChg chg="mod">
          <ac:chgData name="A Thomas (Morriston Primary School)" userId="S::thomasa493@hwbcymru.net::69908542-e8e9-4468-931f-bab3d2b3b427" providerId="AD" clId="Web-{CD6F8F85-79AA-76BD-4611-72A6F3D2C51F}" dt="2022-02-18T15:49:51.632" v="1150" actId="14100"/>
          <ac:picMkLst>
            <pc:docMk/>
            <pc:sldMk cId="2566643601" sldId="262"/>
            <ac:picMk id="7" creationId="{00000000-0000-0000-0000-000000000000}"/>
          </ac:picMkLst>
        </pc:picChg>
      </pc:sldChg>
      <pc:sldChg chg="modSp">
        <pc:chgData name="A Thomas (Morriston Primary School)" userId="S::thomasa493@hwbcymru.net::69908542-e8e9-4468-931f-bab3d2b3b427" providerId="AD" clId="Web-{CD6F8F85-79AA-76BD-4611-72A6F3D2C51F}" dt="2022-02-18T15:34:40.145" v="737" actId="20577"/>
        <pc:sldMkLst>
          <pc:docMk/>
          <pc:sldMk cId="3655000093" sldId="263"/>
        </pc:sldMkLst>
        <pc:spChg chg="mod">
          <ac:chgData name="A Thomas (Morriston Primary School)" userId="S::thomasa493@hwbcymru.net::69908542-e8e9-4468-931f-bab3d2b3b427" providerId="AD" clId="Web-{CD6F8F85-79AA-76BD-4611-72A6F3D2C51F}" dt="2022-02-18T15:34:40.145" v="737" actId="20577"/>
          <ac:spMkLst>
            <pc:docMk/>
            <pc:sldMk cId="3655000093" sldId="263"/>
            <ac:spMk id="5" creationId="{00000000-0000-0000-0000-000000000000}"/>
          </ac:spMkLst>
        </pc:spChg>
      </pc:sldChg>
      <pc:sldChg chg="modSp">
        <pc:chgData name="A Thomas (Morriston Primary School)" userId="S::thomasa493@hwbcymru.net::69908542-e8e9-4468-931f-bab3d2b3b427" providerId="AD" clId="Web-{CD6F8F85-79AA-76BD-4611-72A6F3D2C51F}" dt="2022-02-18T15:48:59.506" v="1141" actId="1076"/>
        <pc:sldMkLst>
          <pc:docMk/>
          <pc:sldMk cId="1468552393" sldId="264"/>
        </pc:sldMkLst>
        <pc:spChg chg="mod">
          <ac:chgData name="A Thomas (Morriston Primary School)" userId="S::thomasa493@hwbcymru.net::69908542-e8e9-4468-931f-bab3d2b3b427" providerId="AD" clId="Web-{CD6F8F85-79AA-76BD-4611-72A6F3D2C51F}" dt="2022-02-18T15:48:59.506" v="1141" actId="1076"/>
          <ac:spMkLst>
            <pc:docMk/>
            <pc:sldMk cId="1468552393" sldId="264"/>
            <ac:spMk id="2" creationId="{00000000-0000-0000-0000-000000000000}"/>
          </ac:spMkLst>
        </pc:spChg>
        <pc:picChg chg="mod">
          <ac:chgData name="A Thomas (Morriston Primary School)" userId="S::thomasa493@hwbcymru.net::69908542-e8e9-4468-931f-bab3d2b3b427" providerId="AD" clId="Web-{CD6F8F85-79AA-76BD-4611-72A6F3D2C51F}" dt="2022-02-18T15:48:27.443" v="1134" actId="14100"/>
          <ac:picMkLst>
            <pc:docMk/>
            <pc:sldMk cId="1468552393" sldId="264"/>
            <ac:picMk id="3" creationId="{00000000-0000-0000-0000-000000000000}"/>
          </ac:picMkLst>
        </pc:picChg>
        <pc:picChg chg="mod">
          <ac:chgData name="A Thomas (Morriston Primary School)" userId="S::thomasa493@hwbcymru.net::69908542-e8e9-4468-931f-bab3d2b3b427" providerId="AD" clId="Web-{CD6F8F85-79AA-76BD-4611-72A6F3D2C51F}" dt="2022-02-18T15:48:36.334" v="1137" actId="14100"/>
          <ac:picMkLst>
            <pc:docMk/>
            <pc:sldMk cId="1468552393" sldId="264"/>
            <ac:picMk id="4" creationId="{00000000-0000-0000-0000-000000000000}"/>
          </ac:picMkLst>
        </pc:picChg>
        <pc:picChg chg="mod">
          <ac:chgData name="A Thomas (Morriston Primary School)" userId="S::thomasa493@hwbcymru.net::69908542-e8e9-4468-931f-bab3d2b3b427" providerId="AD" clId="Web-{CD6F8F85-79AA-76BD-4611-72A6F3D2C51F}" dt="2022-02-18T15:48:06.552" v="1130" actId="1076"/>
          <ac:picMkLst>
            <pc:docMk/>
            <pc:sldMk cId="1468552393" sldId="264"/>
            <ac:picMk id="5" creationId="{00000000-0000-0000-0000-000000000000}"/>
          </ac:picMkLst>
        </pc:picChg>
        <pc:picChg chg="mod">
          <ac:chgData name="A Thomas (Morriston Primary School)" userId="S::thomasa493@hwbcymru.net::69908542-e8e9-4468-931f-bab3d2b3b427" providerId="AD" clId="Web-{CD6F8F85-79AA-76BD-4611-72A6F3D2C51F}" dt="2022-02-18T15:48:49.725" v="1140" actId="14100"/>
          <ac:picMkLst>
            <pc:docMk/>
            <pc:sldMk cId="1468552393" sldId="264"/>
            <ac:picMk id="6" creationId="{00000000-0000-0000-0000-000000000000}"/>
          </ac:picMkLst>
        </pc:picChg>
      </pc:sldChg>
      <pc:sldChg chg="addSp modSp">
        <pc:chgData name="A Thomas (Morriston Primary School)" userId="S::thomasa493@hwbcymru.net::69908542-e8e9-4468-931f-bab3d2b3b427" providerId="AD" clId="Web-{CD6F8F85-79AA-76BD-4611-72A6F3D2C51F}" dt="2022-02-18T15:47:46.176" v="1129" actId="14100"/>
        <pc:sldMkLst>
          <pc:docMk/>
          <pc:sldMk cId="378680128" sldId="265"/>
        </pc:sldMkLst>
        <pc:spChg chg="mod">
          <ac:chgData name="A Thomas (Morriston Primary School)" userId="S::thomasa493@hwbcymru.net::69908542-e8e9-4468-931f-bab3d2b3b427" providerId="AD" clId="Web-{CD6F8F85-79AA-76BD-4611-72A6F3D2C51F}" dt="2022-02-18T15:38:18.790" v="882" actId="20577"/>
          <ac:spMkLst>
            <pc:docMk/>
            <pc:sldMk cId="378680128" sldId="265"/>
            <ac:spMk id="3" creationId="{00000000-0000-0000-0000-000000000000}"/>
          </ac:spMkLst>
        </pc:spChg>
        <pc:spChg chg="add mod">
          <ac:chgData name="A Thomas (Morriston Primary School)" userId="S::thomasa493@hwbcymru.net::69908542-e8e9-4468-931f-bab3d2b3b427" providerId="AD" clId="Web-{CD6F8F85-79AA-76BD-4611-72A6F3D2C51F}" dt="2022-02-18T15:47:23.426" v="1125" actId="20577"/>
          <ac:spMkLst>
            <pc:docMk/>
            <pc:sldMk cId="378680128" sldId="265"/>
            <ac:spMk id="6" creationId="{95B5166B-789D-4132-9BB4-97B137A3CAC3}"/>
          </ac:spMkLst>
        </pc:spChg>
        <pc:picChg chg="mod">
          <ac:chgData name="A Thomas (Morriston Primary School)" userId="S::thomasa493@hwbcymru.net::69908542-e8e9-4468-931f-bab3d2b3b427" providerId="AD" clId="Web-{CD6F8F85-79AA-76BD-4611-72A6F3D2C51F}" dt="2022-02-18T15:41:24.388" v="912" actId="14100"/>
          <ac:picMkLst>
            <pc:docMk/>
            <pc:sldMk cId="378680128" sldId="265"/>
            <ac:picMk id="2" creationId="{00000000-0000-0000-0000-000000000000}"/>
          </ac:picMkLst>
        </pc:picChg>
        <pc:picChg chg="mod">
          <ac:chgData name="A Thomas (Morriston Primary School)" userId="S::thomasa493@hwbcymru.net::69908542-e8e9-4468-931f-bab3d2b3b427" providerId="AD" clId="Web-{CD6F8F85-79AA-76BD-4611-72A6F3D2C51F}" dt="2022-02-18T15:47:46.176" v="1129" actId="14100"/>
          <ac:picMkLst>
            <pc:docMk/>
            <pc:sldMk cId="378680128" sldId="265"/>
            <ac:picMk id="4" creationId="{00000000-0000-0000-0000-000000000000}"/>
          </ac:picMkLst>
        </pc:picChg>
        <pc:picChg chg="mod">
          <ac:chgData name="A Thomas (Morriston Primary School)" userId="S::thomasa493@hwbcymru.net::69908542-e8e9-4468-931f-bab3d2b3b427" providerId="AD" clId="Web-{CD6F8F85-79AA-76BD-4611-72A6F3D2C51F}" dt="2022-02-18T15:47:34.004" v="1126" actId="1076"/>
          <ac:picMkLst>
            <pc:docMk/>
            <pc:sldMk cId="378680128" sldId="265"/>
            <ac:picMk id="5"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6/22/2023</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055918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6/22/2023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0823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6/22/2023</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086758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6/22/2023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62206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6/22/2023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40174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6/22/2023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4909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460895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355811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398699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176946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6/22/2023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64318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6/22/2023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812392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6/22/2023</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408959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136778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709485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6/22/2023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86372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6/22/2023</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198339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6/22/2023</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78064849"/>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ngall.com/meeting-png"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hyperlink" Target="https://youtu.be/IRYqxatnhes" TargetMode="Externa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9129" y="2076220"/>
            <a:ext cx="11069782" cy="1507382"/>
          </a:xfrm>
        </p:spPr>
        <p:txBody>
          <a:bodyPr/>
          <a:lstStyle/>
          <a:p>
            <a:r>
              <a:rPr lang="en-GB">
                <a:solidFill>
                  <a:srgbClr val="FF0000"/>
                </a:solidFill>
                <a:latin typeface="Jokerman" panose="04090605060D06020702" pitchFamily="82" charset="0"/>
              </a:rPr>
              <a:t>L</a:t>
            </a:r>
            <a:r>
              <a:rPr lang="en-GB">
                <a:solidFill>
                  <a:srgbClr val="00B050"/>
                </a:solidFill>
                <a:latin typeface="Jokerman" panose="04090605060D06020702" pitchFamily="82" charset="0"/>
              </a:rPr>
              <a:t>e</a:t>
            </a:r>
            <a:r>
              <a:rPr lang="en-GB">
                <a:solidFill>
                  <a:srgbClr val="FFFF00"/>
                </a:solidFill>
                <a:latin typeface="Jokerman" panose="04090605060D06020702" pitchFamily="82" charset="0"/>
              </a:rPr>
              <a:t>a</a:t>
            </a:r>
            <a:r>
              <a:rPr lang="en-GB">
                <a:solidFill>
                  <a:srgbClr val="00B0F0"/>
                </a:solidFill>
                <a:latin typeface="Jokerman" panose="04090605060D06020702" pitchFamily="82" charset="0"/>
              </a:rPr>
              <a:t>d</a:t>
            </a:r>
            <a:r>
              <a:rPr lang="en-GB">
                <a:latin typeface="Jokerman" panose="04090605060D06020702" pitchFamily="82" charset="0"/>
              </a:rPr>
              <a:t> </a:t>
            </a:r>
            <a:r>
              <a:rPr lang="en-GB">
                <a:solidFill>
                  <a:srgbClr val="7030A0"/>
                </a:solidFill>
                <a:latin typeface="Jokerman" panose="04090605060D06020702" pitchFamily="82" charset="0"/>
              </a:rPr>
              <a:t>c</a:t>
            </a:r>
            <a:r>
              <a:rPr lang="en-GB">
                <a:solidFill>
                  <a:srgbClr val="FF0000"/>
                </a:solidFill>
                <a:latin typeface="Jokerman" panose="04090605060D06020702" pitchFamily="82" charset="0"/>
              </a:rPr>
              <a:t>r</a:t>
            </a:r>
            <a:r>
              <a:rPr lang="en-GB">
                <a:solidFill>
                  <a:srgbClr val="FFFF00"/>
                </a:solidFill>
                <a:latin typeface="Jokerman" panose="04090605060D06020702" pitchFamily="82" charset="0"/>
              </a:rPr>
              <a:t>e</a:t>
            </a:r>
            <a:r>
              <a:rPr lang="en-GB">
                <a:solidFill>
                  <a:srgbClr val="00B050"/>
                </a:solidFill>
                <a:latin typeface="Jokerman" panose="04090605060D06020702" pitchFamily="82" charset="0"/>
              </a:rPr>
              <a:t>a</a:t>
            </a:r>
            <a:r>
              <a:rPr lang="en-GB">
                <a:solidFill>
                  <a:srgbClr val="00B0F0"/>
                </a:solidFill>
                <a:latin typeface="Jokerman" panose="04090605060D06020702" pitchFamily="82" charset="0"/>
              </a:rPr>
              <a:t>t</a:t>
            </a:r>
            <a:r>
              <a:rPr lang="en-GB">
                <a:latin typeface="Jokerman" panose="04090605060D06020702" pitchFamily="82" charset="0"/>
              </a:rPr>
              <a:t>i</a:t>
            </a:r>
            <a:r>
              <a:rPr lang="en-GB">
                <a:solidFill>
                  <a:srgbClr val="FF0000"/>
                </a:solidFill>
                <a:latin typeface="Jokerman" panose="04090605060D06020702" pitchFamily="82" charset="0"/>
              </a:rPr>
              <a:t>v</a:t>
            </a:r>
            <a:r>
              <a:rPr lang="en-GB">
                <a:solidFill>
                  <a:srgbClr val="7030A0"/>
                </a:solidFill>
                <a:latin typeface="Jokerman" panose="04090605060D06020702" pitchFamily="82" charset="0"/>
              </a:rPr>
              <a:t>e</a:t>
            </a:r>
            <a:r>
              <a:rPr lang="en-GB">
                <a:latin typeface="Jokerman" panose="04090605060D06020702" pitchFamily="82" charset="0"/>
              </a:rPr>
              <a:t> s</a:t>
            </a:r>
            <a:r>
              <a:rPr lang="en-GB">
                <a:solidFill>
                  <a:srgbClr val="00B050"/>
                </a:solidFill>
                <a:latin typeface="Jokerman" panose="04090605060D06020702" pitchFamily="82" charset="0"/>
              </a:rPr>
              <a:t>c</a:t>
            </a:r>
            <a:r>
              <a:rPr lang="en-GB">
                <a:solidFill>
                  <a:srgbClr val="FFFF00"/>
                </a:solidFill>
                <a:latin typeface="Jokerman" panose="04090605060D06020702" pitchFamily="82" charset="0"/>
              </a:rPr>
              <a:t>h</a:t>
            </a:r>
            <a:r>
              <a:rPr lang="en-GB">
                <a:solidFill>
                  <a:srgbClr val="FF0000"/>
                </a:solidFill>
                <a:latin typeface="Jokerman" panose="04090605060D06020702" pitchFamily="82" charset="0"/>
              </a:rPr>
              <a:t>o</a:t>
            </a:r>
            <a:r>
              <a:rPr lang="en-GB">
                <a:solidFill>
                  <a:srgbClr val="00B0F0"/>
                </a:solidFill>
                <a:latin typeface="Jokerman" panose="04090605060D06020702" pitchFamily="82" charset="0"/>
              </a:rPr>
              <a:t>o</a:t>
            </a:r>
            <a:r>
              <a:rPr lang="en-GB">
                <a:solidFill>
                  <a:srgbClr val="7030A0"/>
                </a:solidFill>
                <a:latin typeface="Jokerman" panose="04090605060D06020702" pitchFamily="82" charset="0"/>
              </a:rPr>
              <a:t>l</a:t>
            </a:r>
            <a:r>
              <a:rPr lang="en-GB">
                <a:solidFill>
                  <a:srgbClr val="FFFF00"/>
                </a:solidFill>
                <a:latin typeface="Jokerman" panose="04090605060D06020702" pitchFamily="82" charset="0"/>
              </a:rPr>
              <a:t>s</a:t>
            </a:r>
          </a:p>
        </p:txBody>
      </p:sp>
      <p:sp>
        <p:nvSpPr>
          <p:cNvPr id="3" name="Subtitle 2"/>
          <p:cNvSpPr>
            <a:spLocks noGrp="1"/>
          </p:cNvSpPr>
          <p:nvPr>
            <p:ph type="subTitle" idx="1"/>
          </p:nvPr>
        </p:nvSpPr>
        <p:spPr>
          <a:xfrm>
            <a:off x="1302327" y="3894754"/>
            <a:ext cx="9448800" cy="1612429"/>
          </a:xfrm>
        </p:spPr>
        <p:txBody>
          <a:bodyPr vert="horz" lIns="91440" tIns="45720" rIns="91440" bIns="45720" rtlCol="0" anchor="t">
            <a:normAutofit fontScale="62500" lnSpcReduction="20000"/>
          </a:bodyPr>
          <a:lstStyle/>
          <a:p>
            <a:pPr algn="ctr"/>
            <a:r>
              <a:rPr lang="en-GB" sz="3800" b="1"/>
              <a:t>Morriston Primary School  2023 – Diversity and creativity Project.</a:t>
            </a:r>
            <a:endParaRPr lang="en-US" b="1"/>
          </a:p>
          <a:p>
            <a:endParaRPr lang="en-GB" sz="3800" b="1"/>
          </a:p>
          <a:p>
            <a:pPr algn="ctr"/>
            <a:r>
              <a:rPr lang="en-GB" sz="5400" b="1"/>
              <a:t>"This is us."</a:t>
            </a:r>
          </a:p>
        </p:txBody>
      </p:sp>
      <p:pic>
        <p:nvPicPr>
          <p:cNvPr id="5" name="Picture 4"/>
          <p:cNvPicPr>
            <a:picLocks noChangeAspect="1"/>
          </p:cNvPicPr>
          <p:nvPr/>
        </p:nvPicPr>
        <p:blipFill>
          <a:blip r:embed="rId2"/>
          <a:stretch>
            <a:fillRect/>
          </a:stretch>
        </p:blipFill>
        <p:spPr>
          <a:xfrm>
            <a:off x="10031232" y="397410"/>
            <a:ext cx="1435174" cy="1606633"/>
          </a:xfrm>
          <a:prstGeom prst="rect">
            <a:avLst/>
          </a:prstGeom>
        </p:spPr>
      </p:pic>
      <p:pic>
        <p:nvPicPr>
          <p:cNvPr id="6" name="Picture 6" descr="Text&#10;&#10;Description automatically generated">
            <a:extLst>
              <a:ext uri="{FF2B5EF4-FFF2-40B4-BE49-F238E27FC236}">
                <a16:creationId xmlns:a16="http://schemas.microsoft.com/office/drawing/2014/main" id="{7D495A93-9C7D-3ADB-E218-1521A17EFB3B}"/>
              </a:ext>
            </a:extLst>
          </p:cNvPr>
          <p:cNvPicPr>
            <a:picLocks noChangeAspect="1"/>
          </p:cNvPicPr>
          <p:nvPr/>
        </p:nvPicPr>
        <p:blipFill>
          <a:blip r:embed="rId3"/>
          <a:stretch>
            <a:fillRect/>
          </a:stretch>
        </p:blipFill>
        <p:spPr>
          <a:xfrm>
            <a:off x="106218" y="235710"/>
            <a:ext cx="8123381" cy="1017942"/>
          </a:xfrm>
          <a:prstGeom prst="rect">
            <a:avLst/>
          </a:prstGeom>
        </p:spPr>
      </p:pic>
    </p:spTree>
    <p:extLst>
      <p:ext uri="{BB962C8B-B14F-4D97-AF65-F5344CB8AC3E}">
        <p14:creationId xmlns:p14="http://schemas.microsoft.com/office/powerpoint/2010/main" val="3536201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toys on a table&#10;&#10;Description automatically generated with low confidence">
            <a:extLst>
              <a:ext uri="{FF2B5EF4-FFF2-40B4-BE49-F238E27FC236}">
                <a16:creationId xmlns:a16="http://schemas.microsoft.com/office/drawing/2014/main" id="{E7C19BB2-FAB5-4375-891D-FB60545D676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327" b="24673"/>
          <a:stretch/>
        </p:blipFill>
        <p:spPr>
          <a:xfrm>
            <a:off x="5560639" y="222025"/>
            <a:ext cx="6403871" cy="3602172"/>
          </a:xfrm>
          <a:prstGeom prst="rect">
            <a:avLst/>
          </a:prstGeom>
        </p:spPr>
      </p:pic>
      <p:sp>
        <p:nvSpPr>
          <p:cNvPr id="3" name="TextBox 2"/>
          <p:cNvSpPr txBox="1"/>
          <p:nvPr/>
        </p:nvSpPr>
        <p:spPr>
          <a:xfrm>
            <a:off x="332509" y="1492510"/>
            <a:ext cx="5320145" cy="2585323"/>
          </a:xfrm>
          <a:prstGeom prst="rect">
            <a:avLst/>
          </a:prstGeom>
          <a:noFill/>
        </p:spPr>
        <p:txBody>
          <a:bodyPr wrap="square" lIns="91440" tIns="45720" rIns="91440" bIns="45720" rtlCol="0" anchor="t">
            <a:spAutoFit/>
          </a:bodyPr>
          <a:lstStyle/>
          <a:p>
            <a:r>
              <a:rPr lang="en-GB"/>
              <a:t>Having had an extremely successful Lead Creative Schools Project in 2020-21 and 2021-22, we successfully secured an extension grant from Arts Council Wales for a project aimed at celebrating diversity. Lisa Zahra </a:t>
            </a:r>
            <a:r>
              <a:rPr lang="en-GB" err="1"/>
              <a:t>Jouzdani</a:t>
            </a:r>
            <a:r>
              <a:rPr lang="en-GB"/>
              <a:t> organised an initial planning meeting with Michelle and herself to discuss exploring the theme of Diversity linked to our school setting.</a:t>
            </a:r>
          </a:p>
        </p:txBody>
      </p:sp>
      <p:sp>
        <p:nvSpPr>
          <p:cNvPr id="4" name="Rectangle 3"/>
          <p:cNvSpPr/>
          <p:nvPr/>
        </p:nvSpPr>
        <p:spPr>
          <a:xfrm>
            <a:off x="332509" y="766624"/>
            <a:ext cx="3280064" cy="584775"/>
          </a:xfrm>
          <a:prstGeom prst="rect">
            <a:avLst/>
          </a:prstGeom>
          <a:noFill/>
        </p:spPr>
        <p:txBody>
          <a:bodyPr wrap="none" lIns="91440" tIns="45720" rIns="91440" bIns="45720" anchor="t">
            <a:spAutoFit/>
          </a:bodyPr>
          <a:lstStyle/>
          <a:p>
            <a:pPr algn="ctr"/>
            <a:r>
              <a:rPr lang="en-US" sz="3200" b="1" u="sng">
                <a:ln w="13462">
                  <a:solidFill>
                    <a:schemeClr val="bg1"/>
                  </a:solidFill>
                  <a:prstDash val="solid"/>
                </a:ln>
                <a:solidFill>
                  <a:schemeClr val="tx1">
                    <a:lumMod val="85000"/>
                    <a:lumOff val="15000"/>
                  </a:schemeClr>
                </a:solidFill>
                <a:effectLst>
                  <a:outerShdw dist="38100" dir="2700000" algn="bl" rotWithShape="0">
                    <a:schemeClr val="accent5"/>
                  </a:outerShdw>
                </a:effectLst>
              </a:rPr>
              <a:t>Initial Meetings</a:t>
            </a:r>
            <a:endParaRPr lang="en-US" sz="3200" b="1" u="sng"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5" name="TextBox 4"/>
          <p:cNvSpPr txBox="1"/>
          <p:nvPr/>
        </p:nvSpPr>
        <p:spPr>
          <a:xfrm>
            <a:off x="332509" y="4246470"/>
            <a:ext cx="11526982" cy="1754326"/>
          </a:xfrm>
          <a:prstGeom prst="rect">
            <a:avLst/>
          </a:prstGeom>
          <a:noFill/>
        </p:spPr>
        <p:txBody>
          <a:bodyPr wrap="square" lIns="91440" tIns="45720" rIns="91440" bIns="45720" rtlCol="0" anchor="t">
            <a:spAutoFit/>
          </a:bodyPr>
          <a:lstStyle/>
          <a:p>
            <a:r>
              <a:rPr lang="en-GB"/>
              <a:t>A lead creative team was assembled with Michelle </a:t>
            </a:r>
            <a:r>
              <a:rPr lang="en-GB" err="1"/>
              <a:t>McTernan</a:t>
            </a:r>
            <a:r>
              <a:rPr lang="en-GB"/>
              <a:t>, </a:t>
            </a:r>
            <a:r>
              <a:rPr lang="en-GB" err="1"/>
              <a:t>N’didi</a:t>
            </a:r>
            <a:r>
              <a:rPr lang="en-GB"/>
              <a:t> John, Cara Walker and Steve Balsamo. </a:t>
            </a:r>
          </a:p>
          <a:p>
            <a:endParaRPr lang="en-GB"/>
          </a:p>
          <a:p>
            <a:r>
              <a:rPr lang="en-GB"/>
              <a:t>Initially ideas were discussed on how the project could be implemented and which classes would be involved. It was decided that across the school all classes would explore the theme of diversity but years 4,5 and 6 would work with the creative practitioners.</a:t>
            </a:r>
          </a:p>
        </p:txBody>
      </p:sp>
      <p:pic>
        <p:nvPicPr>
          <p:cNvPr id="6" name="Picture 2" descr="Lead Creative School Scheme | Angharad Le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158" y="73575"/>
            <a:ext cx="1433078" cy="376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4692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3254" y="449840"/>
            <a:ext cx="11367000" cy="3046988"/>
          </a:xfrm>
          <a:prstGeom prst="rect">
            <a:avLst/>
          </a:prstGeom>
          <a:noFill/>
        </p:spPr>
        <p:txBody>
          <a:bodyPr wrap="square" lIns="91440" tIns="45720" rIns="91440" bIns="45720" rtlCol="0" anchor="t">
            <a:spAutoFit/>
          </a:bodyPr>
          <a:lstStyle/>
          <a:p>
            <a:r>
              <a:rPr lang="en-GB" sz="2400" b="1" u="sng"/>
              <a:t>Lead Creative Schools Sessions</a:t>
            </a:r>
            <a:endParaRPr lang="en-US" sz="2400" b="1" u="sng"/>
          </a:p>
          <a:p>
            <a:endParaRPr lang="en-GB" sz="2400"/>
          </a:p>
          <a:p>
            <a:r>
              <a:rPr lang="en-GB" sz="2400"/>
              <a:t>At the beginning of the project the creative practitioners, </a:t>
            </a:r>
            <a:r>
              <a:rPr lang="en-GB" sz="2400">
                <a:ea typeface="+mn-lt"/>
                <a:cs typeface="+mn-lt"/>
              </a:rPr>
              <a:t>Michelle, </a:t>
            </a:r>
            <a:r>
              <a:rPr lang="en-GB" sz="2400" err="1">
                <a:ea typeface="+mn-lt"/>
                <a:cs typeface="+mn-lt"/>
              </a:rPr>
              <a:t>N’didi</a:t>
            </a:r>
            <a:r>
              <a:rPr lang="en-GB" sz="2400">
                <a:ea typeface="+mn-lt"/>
                <a:cs typeface="+mn-lt"/>
              </a:rPr>
              <a:t> and Steve</a:t>
            </a:r>
            <a:r>
              <a:rPr lang="en-GB" sz="2400"/>
              <a:t> introduced themselves and played warm up games with the children. Following this they explored everyone’s name and its origin which produced a wealth of discussion and began the exploration of the diverse nature of the school. The children then had the opportunity to write and draw what diversity meant to them.</a:t>
            </a:r>
          </a:p>
        </p:txBody>
      </p:sp>
      <p:pic>
        <p:nvPicPr>
          <p:cNvPr id="7"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8" y="73575"/>
            <a:ext cx="1433078" cy="37626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414008" y="4184073"/>
            <a:ext cx="5364858" cy="2089222"/>
          </a:xfrm>
          <a:prstGeom prst="rect">
            <a:avLst/>
          </a:prstGeom>
        </p:spPr>
      </p:pic>
      <p:pic>
        <p:nvPicPr>
          <p:cNvPr id="3" name="Picture 2"/>
          <p:cNvPicPr>
            <a:picLocks noChangeAspect="1"/>
          </p:cNvPicPr>
          <p:nvPr/>
        </p:nvPicPr>
        <p:blipFill>
          <a:blip r:embed="rId4"/>
          <a:stretch>
            <a:fillRect/>
          </a:stretch>
        </p:blipFill>
        <p:spPr>
          <a:xfrm rot="16200000">
            <a:off x="9289836" y="3613319"/>
            <a:ext cx="2735551" cy="2861274"/>
          </a:xfrm>
          <a:prstGeom prst="rect">
            <a:avLst/>
          </a:prstGeom>
        </p:spPr>
      </p:pic>
      <p:pic>
        <p:nvPicPr>
          <p:cNvPr id="4" name="Picture 3"/>
          <p:cNvPicPr>
            <a:picLocks noChangeAspect="1"/>
          </p:cNvPicPr>
          <p:nvPr/>
        </p:nvPicPr>
        <p:blipFill>
          <a:blip r:embed="rId5"/>
          <a:stretch>
            <a:fillRect/>
          </a:stretch>
        </p:blipFill>
        <p:spPr>
          <a:xfrm>
            <a:off x="5292753" y="3626251"/>
            <a:ext cx="3824587" cy="2835411"/>
          </a:xfrm>
          <a:prstGeom prst="rect">
            <a:avLst/>
          </a:prstGeom>
        </p:spPr>
      </p:pic>
    </p:spTree>
    <p:extLst>
      <p:ext uri="{BB962C8B-B14F-4D97-AF65-F5344CB8AC3E}">
        <p14:creationId xmlns:p14="http://schemas.microsoft.com/office/powerpoint/2010/main" val="2618236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8" y="73575"/>
            <a:ext cx="1433078" cy="37626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96419" y="639006"/>
            <a:ext cx="11600873" cy="3416320"/>
          </a:xfrm>
          <a:prstGeom prst="rect">
            <a:avLst/>
          </a:prstGeom>
        </p:spPr>
        <p:txBody>
          <a:bodyPr wrap="square" lIns="91440" tIns="45720" rIns="91440" bIns="45720" anchor="t">
            <a:spAutoFit/>
          </a:bodyPr>
          <a:lstStyle/>
          <a:p>
            <a:r>
              <a:rPr lang="en-GB" b="1" u="sng"/>
              <a:t>Further sessions:</a:t>
            </a:r>
            <a:endParaRPr lang="en-US" b="1" u="sng"/>
          </a:p>
          <a:p>
            <a:endParaRPr lang="en-GB" b="1" u="sng"/>
          </a:p>
          <a:p>
            <a:r>
              <a:rPr lang="en-GB"/>
              <a:t>In further sessions the Lead Creative Schools Practitioners - Steve Balsamo, Michelle McTernan played warm up games with the children, where the children took part in breathing exercises, vocal warm-ups and physical short focus warm-ups. They were then involved in ice breakers such as the Whizz activity, using diverse coloured paper with the focus - let’s make a mini portrait. They then carried out an activity around the question - Where in the world ? Discussing the different places in the world that they are from. Each child Placed a pin on the map of the world and used string identifying where each child was from. This was then left on wall for others to see and add to it if they wished. The activity was then split into groups where they were asked to choose a country and find out a fact e.g. food, music, dance, flower/plant, animal etc.  They were asked to record their information by writing, drawing etc. being creative in presenting your findings. </a:t>
            </a:r>
            <a:endParaRPr lang="en-US"/>
          </a:p>
        </p:txBody>
      </p:sp>
      <p:pic>
        <p:nvPicPr>
          <p:cNvPr id="2" name="Picture 1"/>
          <p:cNvPicPr>
            <a:picLocks noChangeAspect="1"/>
          </p:cNvPicPr>
          <p:nvPr/>
        </p:nvPicPr>
        <p:blipFill>
          <a:blip r:embed="rId3"/>
          <a:stretch>
            <a:fillRect/>
          </a:stretch>
        </p:blipFill>
        <p:spPr>
          <a:xfrm>
            <a:off x="2874419" y="4058042"/>
            <a:ext cx="6448937" cy="2520784"/>
          </a:xfrm>
          <a:prstGeom prst="rect">
            <a:avLst/>
          </a:prstGeom>
        </p:spPr>
      </p:pic>
    </p:spTree>
    <p:extLst>
      <p:ext uri="{BB962C8B-B14F-4D97-AF65-F5344CB8AC3E}">
        <p14:creationId xmlns:p14="http://schemas.microsoft.com/office/powerpoint/2010/main" val="4025384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8" y="73575"/>
            <a:ext cx="1433078" cy="3762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02FE7AE-597F-1565-207A-FB1E7C71EC74}"/>
              </a:ext>
            </a:extLst>
          </p:cNvPr>
          <p:cNvSpPr txBox="1"/>
          <p:nvPr/>
        </p:nvSpPr>
        <p:spPr>
          <a:xfrm>
            <a:off x="714962" y="649111"/>
            <a:ext cx="1084203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a:ea typeface="+mn-lt"/>
                <a:cs typeface="+mn-lt"/>
              </a:rPr>
              <a:t>Other activities that were completed during the project were: </a:t>
            </a:r>
            <a:endParaRPr lang="en-US" b="1" u="sng">
              <a:ea typeface="+mn-lt"/>
              <a:cs typeface="+mn-lt"/>
            </a:endParaRPr>
          </a:p>
          <a:p>
            <a:endParaRPr lang="en-GB" b="1" u="sng">
              <a:ea typeface="+mn-lt"/>
              <a:cs typeface="+mn-lt"/>
            </a:endParaRPr>
          </a:p>
          <a:p>
            <a:r>
              <a:rPr lang="en-GB">
                <a:ea typeface="+mn-lt"/>
                <a:cs typeface="+mn-lt"/>
              </a:rPr>
              <a:t>*Activity task - Splitting into groups of 4, discussing similarities and differences within the group and logging their findings. </a:t>
            </a:r>
            <a:endParaRPr lang="en-US">
              <a:ea typeface="+mn-lt"/>
              <a:cs typeface="+mn-lt"/>
            </a:endParaRPr>
          </a:p>
          <a:p>
            <a:r>
              <a:rPr lang="en-GB">
                <a:ea typeface="+mn-lt"/>
                <a:cs typeface="+mn-lt"/>
              </a:rPr>
              <a:t>*Activity task - Splitting the class into 2, calling out  and running to the side of the room according to their difference e.g. If they've </a:t>
            </a:r>
            <a:r>
              <a:rPr lang="en-GB" err="1">
                <a:ea typeface="+mn-lt"/>
                <a:cs typeface="+mn-lt"/>
              </a:rPr>
              <a:t>they’ve</a:t>
            </a:r>
            <a:r>
              <a:rPr lang="en-GB">
                <a:ea typeface="+mn-lt"/>
                <a:cs typeface="+mn-lt"/>
              </a:rPr>
              <a:t> got red/blonde/brown/black hair or if they've got blue/green/brown eyes etc." </a:t>
            </a:r>
            <a:endParaRPr lang="en-US">
              <a:ea typeface="+mn-lt"/>
              <a:cs typeface="+mn-lt"/>
            </a:endParaRPr>
          </a:p>
          <a:p>
            <a:r>
              <a:rPr lang="en-GB">
                <a:ea typeface="+mn-lt"/>
                <a:cs typeface="+mn-lt"/>
              </a:rPr>
              <a:t>*Activity task – Considering what makes them unique? Celebrating the wonderful things that make them who they are. Talking about interesting facts about themselves e.g. do they play an instrument? Do they cook? Do they play a sport or have a hobby? Can they juggle, can they do the splits, roll their R’s? etc. Giving 2/3 words that describes them. </a:t>
            </a:r>
            <a:endParaRPr lang="en-US">
              <a:ea typeface="+mn-lt"/>
              <a:cs typeface="+mn-lt"/>
            </a:endParaRPr>
          </a:p>
          <a:p>
            <a:r>
              <a:rPr lang="en-GB">
                <a:ea typeface="+mn-lt"/>
                <a:cs typeface="+mn-lt"/>
              </a:rPr>
              <a:t>*Activity task - Creating the song, playing the chorus of ‘This is Us,’ working on the spoken word verses etc. </a:t>
            </a:r>
            <a:endParaRPr lang="en-US">
              <a:ea typeface="+mn-lt"/>
              <a:cs typeface="+mn-lt"/>
            </a:endParaRPr>
          </a:p>
          <a:p>
            <a:r>
              <a:rPr lang="en-GB">
                <a:ea typeface="+mn-lt"/>
                <a:cs typeface="+mn-lt"/>
              </a:rPr>
              <a:t>*Activity task - Creating a mood board. Rehearsing the song. Creating some movements to aid the performance of the song. </a:t>
            </a:r>
            <a:endParaRPr lang="en-US">
              <a:ea typeface="+mn-lt"/>
              <a:cs typeface="+mn-lt"/>
            </a:endParaRPr>
          </a:p>
          <a:p>
            <a:pPr algn="l"/>
            <a:endParaRPr lang="en-US"/>
          </a:p>
        </p:txBody>
      </p:sp>
      <p:pic>
        <p:nvPicPr>
          <p:cNvPr id="3" name="Picture 2"/>
          <p:cNvPicPr>
            <a:picLocks noChangeAspect="1"/>
          </p:cNvPicPr>
          <p:nvPr/>
        </p:nvPicPr>
        <p:blipFill>
          <a:blip r:embed="rId3"/>
          <a:stretch>
            <a:fillRect/>
          </a:stretch>
        </p:blipFill>
        <p:spPr>
          <a:xfrm>
            <a:off x="4801695" y="4562646"/>
            <a:ext cx="5880630" cy="2141566"/>
          </a:xfrm>
          <a:prstGeom prst="rect">
            <a:avLst/>
          </a:prstGeom>
        </p:spPr>
      </p:pic>
    </p:spTree>
    <p:extLst>
      <p:ext uri="{BB962C8B-B14F-4D97-AF65-F5344CB8AC3E}">
        <p14:creationId xmlns:p14="http://schemas.microsoft.com/office/powerpoint/2010/main" val="3269524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8" y="73575"/>
            <a:ext cx="1433078" cy="3762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2E4F192-86F2-02BF-BCDE-8695C41615B0}"/>
              </a:ext>
            </a:extLst>
          </p:cNvPr>
          <p:cNvSpPr txBox="1"/>
          <p:nvPr/>
        </p:nvSpPr>
        <p:spPr>
          <a:xfrm>
            <a:off x="101130" y="910167"/>
            <a:ext cx="3986388"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u="sng"/>
              <a:t>Creating the mural</a:t>
            </a:r>
          </a:p>
          <a:p>
            <a:endParaRPr lang="en-US"/>
          </a:p>
        </p:txBody>
      </p:sp>
      <p:pic>
        <p:nvPicPr>
          <p:cNvPr id="1026"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0826" y="534522"/>
            <a:ext cx="3892390" cy="351901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8143090" y="1766055"/>
            <a:ext cx="3906514" cy="2921628"/>
          </a:xfrm>
          <a:prstGeom prst="rect">
            <a:avLst/>
          </a:prstGeom>
        </p:spPr>
      </p:pic>
      <p:pic>
        <p:nvPicPr>
          <p:cNvPr id="4" name="Picture 3"/>
          <p:cNvPicPr>
            <a:picLocks noChangeAspect="1"/>
          </p:cNvPicPr>
          <p:nvPr/>
        </p:nvPicPr>
        <p:blipFill>
          <a:blip r:embed="rId5"/>
          <a:stretch>
            <a:fillRect/>
          </a:stretch>
        </p:blipFill>
        <p:spPr>
          <a:xfrm>
            <a:off x="51173" y="1835563"/>
            <a:ext cx="3954903" cy="2880019"/>
          </a:xfrm>
          <a:prstGeom prst="rect">
            <a:avLst/>
          </a:prstGeom>
        </p:spPr>
      </p:pic>
      <p:sp>
        <p:nvSpPr>
          <p:cNvPr id="7" name="TextBox 6"/>
          <p:cNvSpPr txBox="1"/>
          <p:nvPr/>
        </p:nvSpPr>
        <p:spPr>
          <a:xfrm>
            <a:off x="985426" y="4980400"/>
            <a:ext cx="10071765" cy="1200329"/>
          </a:xfrm>
          <a:prstGeom prst="rect">
            <a:avLst/>
          </a:prstGeom>
          <a:noFill/>
        </p:spPr>
        <p:txBody>
          <a:bodyPr wrap="square" lIns="91440" tIns="45720" rIns="91440" bIns="45720" rtlCol="0" anchor="t">
            <a:spAutoFit/>
          </a:bodyPr>
          <a:lstStyle/>
          <a:p>
            <a:r>
              <a:rPr lang="en-GB"/>
              <a:t>Having created their own designs, relating to celebrating diversity, the pupils along with the artist Cara, helped to create the mural on our outdoor classroom. The pupils were extremely enthusiastic and enjoyed gaining ownership of the work. They also managed to include the words of the song they had written together.</a:t>
            </a:r>
          </a:p>
        </p:txBody>
      </p:sp>
    </p:spTree>
    <p:extLst>
      <p:ext uri="{BB962C8B-B14F-4D97-AF65-F5344CB8AC3E}">
        <p14:creationId xmlns:p14="http://schemas.microsoft.com/office/powerpoint/2010/main" val="3537825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8" y="64339"/>
            <a:ext cx="1433078" cy="3762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52675" y="822037"/>
            <a:ext cx="5070763" cy="369332"/>
          </a:xfrm>
          <a:prstGeom prst="rect">
            <a:avLst/>
          </a:prstGeom>
          <a:noFill/>
        </p:spPr>
        <p:txBody>
          <a:bodyPr wrap="square" lIns="91440" tIns="45720" rIns="91440" bIns="45720" rtlCol="0" anchor="t">
            <a:spAutoFit/>
          </a:bodyPr>
          <a:lstStyle/>
          <a:p>
            <a:endParaRPr lang="en-GB"/>
          </a:p>
        </p:txBody>
      </p:sp>
      <p:sp>
        <p:nvSpPr>
          <p:cNvPr id="6" name="TextBox 5">
            <a:extLst>
              <a:ext uri="{FF2B5EF4-FFF2-40B4-BE49-F238E27FC236}">
                <a16:creationId xmlns:a16="http://schemas.microsoft.com/office/drawing/2014/main" id="{95B5166B-789D-4132-9BB4-97B137A3CAC3}"/>
              </a:ext>
            </a:extLst>
          </p:cNvPr>
          <p:cNvSpPr txBox="1"/>
          <p:nvPr/>
        </p:nvSpPr>
        <p:spPr>
          <a:xfrm>
            <a:off x="95459" y="819096"/>
            <a:ext cx="4669765"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1" u="sng"/>
              <a:t>The Five Creative Habits of Mind</a:t>
            </a:r>
            <a:endParaRPr lang="en-US" b="1" u="sng"/>
          </a:p>
          <a:p>
            <a:endParaRPr lang="en-US" sz="1600"/>
          </a:p>
          <a:p>
            <a:r>
              <a:rPr lang="en-US" sz="1600"/>
              <a:t>During the period of the project, the learners developed in the 5 Creative Habits of Mind, and this was seen when they became inquisitive and eager to find out about each other's names and origins. The learners had to persevere to work together to write verses for their song 'This is Us.' They had to draw on their imagination by creating their own images and designs for the outdoor classroom. They had to be disciplined in rehearsing their song and spoken word for the performance in the Swansea Grand Theatre.  They had to work collaboratively to bring the whole performance together into a finished production, which was then filmed and shared with governors, parents, staff and stakeholders and was a huge success and well received.  All pupils felt the project had had a positive impact on them and this was evident in their confident final performance.</a:t>
            </a:r>
            <a:endParaRPr lang="en-US"/>
          </a:p>
        </p:txBody>
      </p:sp>
      <p:sp>
        <p:nvSpPr>
          <p:cNvPr id="7" name="TextBox 6"/>
          <p:cNvSpPr txBox="1"/>
          <p:nvPr/>
        </p:nvSpPr>
        <p:spPr>
          <a:xfrm>
            <a:off x="6776583" y="5008999"/>
            <a:ext cx="3369445" cy="646331"/>
          </a:xfrm>
          <a:prstGeom prst="rect">
            <a:avLst/>
          </a:prstGeom>
          <a:noFill/>
        </p:spPr>
        <p:txBody>
          <a:bodyPr wrap="square" lIns="91440" tIns="45720" rIns="91440" bIns="45720" rtlCol="0" anchor="t">
            <a:spAutoFit/>
          </a:bodyPr>
          <a:lstStyle/>
          <a:p>
            <a:r>
              <a:rPr lang="en-GB"/>
              <a:t>Click the picture to view the performance .</a:t>
            </a:r>
          </a:p>
        </p:txBody>
      </p:sp>
      <p:pic>
        <p:nvPicPr>
          <p:cNvPr id="2" name="Picture 1">
            <a:hlinkClick r:id="rId3"/>
          </p:cNvPr>
          <p:cNvPicPr>
            <a:picLocks noChangeAspect="1"/>
          </p:cNvPicPr>
          <p:nvPr/>
        </p:nvPicPr>
        <p:blipFill>
          <a:blip r:embed="rId4"/>
          <a:stretch>
            <a:fillRect/>
          </a:stretch>
        </p:blipFill>
        <p:spPr>
          <a:xfrm>
            <a:off x="5052401" y="716633"/>
            <a:ext cx="6821005" cy="3637449"/>
          </a:xfrm>
          <a:prstGeom prst="rect">
            <a:avLst/>
          </a:prstGeom>
        </p:spPr>
      </p:pic>
    </p:spTree>
    <p:extLst>
      <p:ext uri="{BB962C8B-B14F-4D97-AF65-F5344CB8AC3E}">
        <p14:creationId xmlns:p14="http://schemas.microsoft.com/office/powerpoint/2010/main" val="378680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4566" y="342457"/>
            <a:ext cx="6323660" cy="541542"/>
          </a:xfrm>
        </p:spPr>
        <p:txBody>
          <a:bodyPr vert="horz" lIns="91440" tIns="45720" rIns="91440" bIns="45720" rtlCol="0" anchor="t">
            <a:normAutofit/>
          </a:bodyPr>
          <a:lstStyle/>
          <a:p>
            <a:pPr marL="0" indent="0" algn="ctr">
              <a:buNone/>
            </a:pPr>
            <a:r>
              <a:rPr lang="en-GB" sz="3200" b="1" u="sng"/>
              <a:t>Impact of the Project</a:t>
            </a:r>
            <a:endParaRPr lang="en-GB"/>
          </a:p>
        </p:txBody>
      </p:sp>
      <p:pic>
        <p:nvPicPr>
          <p:cNvPr id="4" name="Picture 2" descr="Lead Creative School Scheme | Angharad L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57" y="73575"/>
            <a:ext cx="4620757" cy="887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B5166B-789D-4132-9BB4-97B137A3CAC3}"/>
              </a:ext>
            </a:extLst>
          </p:cNvPr>
          <p:cNvSpPr txBox="1"/>
          <p:nvPr/>
        </p:nvSpPr>
        <p:spPr>
          <a:xfrm>
            <a:off x="43714" y="1039993"/>
            <a:ext cx="6785569" cy="54784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The children have developed in the creative habits of mind and have generally grown in confidence and in their ability to express themselves creatively. All pupils felt the project had a positive impact on them and this was evident in their confident final performance of the song they had written and performed collectively. All staff involved were enthusiastic about the creative process and the progress made was well received by governors when pupils shared their learning with them in a governing body meeting. The class teachers also went on to support the pupils to translate the chorus of the song into Welsh and the pupils enjoyed performing their song in our school Eisteddfod on St. David’s Day. The pupils will again perform for parents and the wider community in the leaver’s assembly at the end of the summer term.</a:t>
            </a:r>
          </a:p>
          <a:p>
            <a:r>
              <a:rPr lang="en-GB" sz="1600"/>
              <a:t>On an individual basis pupils that were somewhat shy or reluctant to perform, or some of the boys who perhaps were slightly embarrassed in front of their peer group, performed admirably both as a whole and/or as part of a duet for the ‘spoken word’ element of the song.  </a:t>
            </a:r>
          </a:p>
          <a:p>
            <a:r>
              <a:rPr lang="en-GB" sz="1600"/>
              <a:t>The lasting mural on our outside classroom, is now a symbol and celebration of our diversity and creativity. Our pupils have embraced the project in all its creative forms.</a:t>
            </a:r>
          </a:p>
          <a:p>
            <a:endParaRPr lang="en-US" sz="1400"/>
          </a:p>
        </p:txBody>
      </p:sp>
      <p:sp>
        <p:nvSpPr>
          <p:cNvPr id="2" name="TextBox 1"/>
          <p:cNvSpPr txBox="1"/>
          <p:nvPr/>
        </p:nvSpPr>
        <p:spPr>
          <a:xfrm>
            <a:off x="6946181" y="999903"/>
            <a:ext cx="5181600" cy="5724644"/>
          </a:xfrm>
          <a:prstGeom prst="rect">
            <a:avLst/>
          </a:prstGeom>
          <a:solidFill>
            <a:srgbClr val="00B0F0"/>
          </a:solidFill>
        </p:spPr>
        <p:txBody>
          <a:bodyPr wrap="square" lIns="91440" tIns="45720" rIns="91440" bIns="45720" rtlCol="0" anchor="t">
            <a:spAutoFit/>
          </a:bodyPr>
          <a:lstStyle/>
          <a:p>
            <a:r>
              <a:rPr lang="en-GB" sz="1400"/>
              <a:t>Here are quotes from the learners:</a:t>
            </a:r>
          </a:p>
          <a:p>
            <a:pPr algn="ctr"/>
            <a:endParaRPr lang="en-GB" sz="1400" b="1" u="sng"/>
          </a:p>
          <a:p>
            <a:pPr algn="ctr"/>
            <a:r>
              <a:rPr lang="en-GB" sz="1400" b="1" u="sng"/>
              <a:t>Creativity</a:t>
            </a:r>
            <a:endParaRPr lang="en-GB"/>
          </a:p>
          <a:p>
            <a:pPr algn="ctr"/>
            <a:r>
              <a:rPr lang="en-GB" sz="1400"/>
              <a:t> “I think being creative (to me) is thinking of new ideas and really using your imagination for something you love.”</a:t>
            </a:r>
          </a:p>
          <a:p>
            <a:pPr algn="ctr"/>
            <a:r>
              <a:rPr lang="en-GB" sz="1400"/>
              <a:t>“It means to express yourself and stand up to what you believe in with music or art.”</a:t>
            </a:r>
          </a:p>
          <a:p>
            <a:pPr algn="ctr"/>
            <a:r>
              <a:rPr lang="en-GB" sz="1400"/>
              <a:t>“Being creative to me means expressing your inner self.”</a:t>
            </a:r>
          </a:p>
          <a:p>
            <a:pPr algn="ctr"/>
            <a:r>
              <a:rPr lang="en-GB" sz="1400"/>
              <a:t>“I feel like being creative is expressing your true self, I personally think that drama and art is important, but all types of expressive arts are important.”</a:t>
            </a:r>
          </a:p>
          <a:p>
            <a:pPr algn="ctr"/>
            <a:endParaRPr lang="en-GB" sz="1400" b="1" u="sng"/>
          </a:p>
          <a:p>
            <a:pPr algn="ctr"/>
            <a:r>
              <a:rPr lang="en-GB" sz="1400" b="1" u="sng"/>
              <a:t>Diversity</a:t>
            </a:r>
            <a:endParaRPr lang="en-GB"/>
          </a:p>
          <a:p>
            <a:pPr algn="ctr"/>
            <a:r>
              <a:rPr lang="en-GB" sz="1400"/>
              <a:t>“I think diversity means the difference in all people. Gender, race, skin colour and celebrating and embracing that.”</a:t>
            </a:r>
          </a:p>
          <a:p>
            <a:pPr algn="ctr"/>
            <a:endParaRPr lang="en-GB" sz="1400"/>
          </a:p>
          <a:p>
            <a:pPr algn="ctr"/>
            <a:r>
              <a:rPr lang="en-GB" sz="1400"/>
              <a:t>“Diversity means coming together and working as one being careful with other people's feelings and being proud of each other in different ways. It does not matter what skin colour or hair colour we are; we are not all the same.”</a:t>
            </a:r>
          </a:p>
          <a:p>
            <a:pPr algn="ctr"/>
            <a:endParaRPr lang="en-GB" sz="1400"/>
          </a:p>
          <a:p>
            <a:pPr algn="ctr"/>
            <a:r>
              <a:rPr lang="en-GB" sz="1400"/>
              <a:t>Diversity means:</a:t>
            </a:r>
          </a:p>
          <a:p>
            <a:pPr algn="ctr"/>
            <a:r>
              <a:rPr lang="en-GB" sz="1400"/>
              <a:t>“Accepting people for who they are.”</a:t>
            </a:r>
          </a:p>
          <a:p>
            <a:endParaRPr lang="en-GB" sz="1400"/>
          </a:p>
        </p:txBody>
      </p:sp>
    </p:spTree>
    <p:extLst>
      <p:ext uri="{BB962C8B-B14F-4D97-AF65-F5344CB8AC3E}">
        <p14:creationId xmlns:p14="http://schemas.microsoft.com/office/powerpoint/2010/main" val="1756477343"/>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2AF3724125F54BB5A8BADFC7366EA3" ma:contentTypeVersion="36" ma:contentTypeDescription="Create a new document." ma:contentTypeScope="" ma:versionID="1ec126e951cbd69c026979e9a8759125">
  <xsd:schema xmlns:xsd="http://www.w3.org/2001/XMLSchema" xmlns:xs="http://www.w3.org/2001/XMLSchema" xmlns:p="http://schemas.microsoft.com/office/2006/metadata/properties" xmlns:ns2="2ceb9879-2d13-463d-bc05-e793f7fa949e" xmlns:ns3="002ce336-bbd4-48ed-a055-99936e8aa4d6" targetNamespace="http://schemas.microsoft.com/office/2006/metadata/properties" ma:root="true" ma:fieldsID="a8aa3a555f978b06b65db668d1228d83" ns2:_="" ns3:_="">
    <xsd:import namespace="2ceb9879-2d13-463d-bc05-e793f7fa949e"/>
    <xsd:import namespace="002ce336-bbd4-48ed-a055-99936e8aa4d6"/>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eb9879-2d13-463d-bc05-e793f7fa949e"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ServiceAutoTags" ma:index="33" nillable="true" ma:displayName="Tags" ma:internalName="MediaServiceAutoTags"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GenerationTime" ma:index="35" nillable="true" ma:displayName="MediaServiceGenerationTime" ma:hidden="true" ma:internalName="MediaServiceGenerationTime" ma:readOnly="true">
      <xsd:simpleType>
        <xsd:restriction base="dms:Text"/>
      </xsd:simpleType>
    </xsd:element>
    <xsd:element name="MediaServiceEventHashCode" ma:index="36" nillable="true" ma:displayName="MediaServiceEventHashCode" ma:hidden="true" ma:internalName="MediaServiceEventHashCode" ma:readOnly="true">
      <xsd:simpleType>
        <xsd:restriction base="dms:Text"/>
      </xsd:simpleType>
    </xsd:element>
    <xsd:element name="MediaLengthInSeconds" ma:index="39" nillable="true" ma:displayName="Length (seconds)" ma:internalName="MediaLengthInSeconds" ma:readOnly="true">
      <xsd:simpleType>
        <xsd:restriction base="dms:Unknown"/>
      </xsd:simpleType>
    </xsd:element>
    <xsd:element name="MediaServiceLocation" ma:index="40"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02ce336-bbd4-48ed-a055-99936e8aa4d6"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7a6dd609-1124-4723-94ae-c43ca552eddb}" ma:internalName="TaxCatchAll" ma:showField="CatchAllData" ma:web="002ce336-bbd4-48ed-a055-99936e8aa4d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ultureName xmlns="2ceb9879-2d13-463d-bc05-e793f7fa949e" xsi:nil="true"/>
    <Templates xmlns="2ceb9879-2d13-463d-bc05-e793f7fa949e" xsi:nil="true"/>
    <Owner xmlns="2ceb9879-2d13-463d-bc05-e793f7fa949e">
      <UserInfo>
        <DisplayName/>
        <AccountId xsi:nil="true"/>
        <AccountType/>
      </UserInfo>
    </Owner>
    <Distribution_Groups xmlns="2ceb9879-2d13-463d-bc05-e793f7fa949e" xsi:nil="true"/>
    <NotebookType xmlns="2ceb9879-2d13-463d-bc05-e793f7fa949e" xsi:nil="true"/>
    <Math_Settings xmlns="2ceb9879-2d13-463d-bc05-e793f7fa949e" xsi:nil="true"/>
    <Is_Collaboration_Space_Locked xmlns="2ceb9879-2d13-463d-bc05-e793f7fa949e" xsi:nil="true"/>
    <LMS_Mappings xmlns="2ceb9879-2d13-463d-bc05-e793f7fa949e" xsi:nil="true"/>
    <FolderType xmlns="2ceb9879-2d13-463d-bc05-e793f7fa949e" xsi:nil="true"/>
    <DefaultSectionNames xmlns="2ceb9879-2d13-463d-bc05-e793f7fa949e" xsi:nil="true"/>
    <AppVersion xmlns="2ceb9879-2d13-463d-bc05-e793f7fa949e" xsi:nil="true"/>
    <Self_Registration_Enabled xmlns="2ceb9879-2d13-463d-bc05-e793f7fa949e" xsi:nil="true"/>
    <TeamsChannelId xmlns="2ceb9879-2d13-463d-bc05-e793f7fa949e" xsi:nil="true"/>
    <IsNotebookLocked xmlns="2ceb9879-2d13-463d-bc05-e793f7fa949e" xsi:nil="true"/>
    <Has_Leaders_Only_SectionGroup xmlns="2ceb9879-2d13-463d-bc05-e793f7fa949e" xsi:nil="true"/>
    <Leaders xmlns="2ceb9879-2d13-463d-bc05-e793f7fa949e">
      <UserInfo>
        <DisplayName/>
        <AccountId xsi:nil="true"/>
        <AccountType/>
      </UserInfo>
    </Leaders>
    <Invited_Leaders xmlns="2ceb9879-2d13-463d-bc05-e793f7fa949e" xsi:nil="true"/>
    <lcf76f155ced4ddcb4097134ff3c332f xmlns="2ceb9879-2d13-463d-bc05-e793f7fa949e">
      <Terms xmlns="http://schemas.microsoft.com/office/infopath/2007/PartnerControls"/>
    </lcf76f155ced4ddcb4097134ff3c332f>
    <Members xmlns="2ceb9879-2d13-463d-bc05-e793f7fa949e">
      <UserInfo>
        <DisplayName/>
        <AccountId xsi:nil="true"/>
        <AccountType/>
      </UserInfo>
    </Members>
    <Member_Groups xmlns="2ceb9879-2d13-463d-bc05-e793f7fa949e">
      <UserInfo>
        <DisplayName/>
        <AccountId xsi:nil="true"/>
        <AccountType/>
      </UserInfo>
    </Member_Groups>
    <Invited_Members xmlns="2ceb9879-2d13-463d-bc05-e793f7fa949e" xsi:nil="true"/>
    <TaxCatchAll xmlns="002ce336-bbd4-48ed-a055-99936e8aa4d6" xsi:nil="true"/>
  </documentManagement>
</p:properties>
</file>

<file path=customXml/itemProps1.xml><?xml version="1.0" encoding="utf-8"?>
<ds:datastoreItem xmlns:ds="http://schemas.openxmlformats.org/officeDocument/2006/customXml" ds:itemID="{C2E632FA-D62F-4BCE-A202-83C02C07391B}">
  <ds:schemaRefs>
    <ds:schemaRef ds:uri="002ce336-bbd4-48ed-a055-99936e8aa4d6"/>
    <ds:schemaRef ds:uri="2ceb9879-2d13-463d-bc05-e793f7fa949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446867B-B7C4-425C-B7C5-923395F37BA5}">
  <ds:schemaRefs>
    <ds:schemaRef ds:uri="http://schemas.microsoft.com/sharepoint/v3/contenttype/forms"/>
  </ds:schemaRefs>
</ds:datastoreItem>
</file>

<file path=customXml/itemProps3.xml><?xml version="1.0" encoding="utf-8"?>
<ds:datastoreItem xmlns:ds="http://schemas.openxmlformats.org/officeDocument/2006/customXml" ds:itemID="{5AD908AD-DE82-4C07-A50F-A67729D8184E}">
  <ds:schemaRefs>
    <ds:schemaRef ds:uri="http://www.w3.org/XML/1998/namespace"/>
    <ds:schemaRef ds:uri="http://purl.org/dc/terms/"/>
    <ds:schemaRef ds:uri="http://schemas.microsoft.com/office/infopath/2007/PartnerControls"/>
    <ds:schemaRef ds:uri="http://purl.org/dc/dcmitype/"/>
    <ds:schemaRef ds:uri="2ceb9879-2d13-463d-bc05-e793f7fa949e"/>
    <ds:schemaRef ds:uri="http://schemas.openxmlformats.org/package/2006/metadata/core-properties"/>
    <ds:schemaRef ds:uri="http://schemas.microsoft.com/office/2006/documentManagement/types"/>
    <ds:schemaRef ds:uri="002ce336-bbd4-48ed-a055-99936e8aa4d6"/>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Integral</Template>
  <TotalTime>0</TotalTime>
  <Words>435</Words>
  <Application>Microsoft Office PowerPoint</Application>
  <PresentationFormat>Widescreen</PresentationFormat>
  <Paragraphs>47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Jokerman</vt:lpstr>
      <vt:lpstr>Vapor Trail</vt:lpstr>
      <vt:lpstr>Lead creative schools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 creative schools</dc:title>
  <dc:creator>P Bendle (Morriston Primary School)</dc:creator>
  <cp:lastModifiedBy>P BENDLE (Morriston Primary School)</cp:lastModifiedBy>
  <cp:revision>1</cp:revision>
  <cp:lastPrinted>2022-07-06T08:15:52Z</cp:lastPrinted>
  <dcterms:created xsi:type="dcterms:W3CDTF">2021-11-25T18:07:09Z</dcterms:created>
  <dcterms:modified xsi:type="dcterms:W3CDTF">2023-06-22T13:20:40Z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0x0101002D2AF3724125F54BB5A8BADFC7366EA3</vt:lpwstr>
  </property>
  <property fmtid="{D5CDD505-2E9C-101B-9397-08002B2CF9AE}" pid="3" name="MediaServiceImageTags">
    <vt:lpwstr/>
  </property>
</Properties>
</file>