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5C0CF-38BE-AF4A-970A-A019CB2B6866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AA3B8-06C4-8B4D-ABBD-AEC830AC72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5C0CF-38BE-AF4A-970A-A019CB2B6866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AA3B8-06C4-8B4D-ABBD-AEC830AC72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5C0CF-38BE-AF4A-970A-A019CB2B6866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AA3B8-06C4-8B4D-ABBD-AEC830AC72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5C0CF-38BE-AF4A-970A-A019CB2B6866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AA3B8-06C4-8B4D-ABBD-AEC830AC72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5C0CF-38BE-AF4A-970A-A019CB2B6866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AA3B8-06C4-8B4D-ABBD-AEC830AC72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5C0CF-38BE-AF4A-970A-A019CB2B6866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AA3B8-06C4-8B4D-ABBD-AEC830AC72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5C0CF-38BE-AF4A-970A-A019CB2B6866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AA3B8-06C4-8B4D-ABBD-AEC830AC72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5C0CF-38BE-AF4A-970A-A019CB2B6866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AA3B8-06C4-8B4D-ABBD-AEC830AC72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5C0CF-38BE-AF4A-970A-A019CB2B6866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AA3B8-06C4-8B4D-ABBD-AEC830AC72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5C0CF-38BE-AF4A-970A-A019CB2B6866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AA3B8-06C4-8B4D-ABBD-AEC830AC72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5C0CF-38BE-AF4A-970A-A019CB2B6866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AA3B8-06C4-8B4D-ABBD-AEC830AC72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5C0CF-38BE-AF4A-970A-A019CB2B6866}" type="datetimeFigureOut">
              <a:rPr lang="en-US" smtClean="0"/>
              <a:t>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AA3B8-06C4-8B4D-ABBD-AEC830AC72E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416175"/>
            <a:ext cx="4719554" cy="1470025"/>
          </a:xfrm>
        </p:spPr>
        <p:txBody>
          <a:bodyPr>
            <a:normAutofit/>
          </a:bodyPr>
          <a:lstStyle/>
          <a:p>
            <a:r>
              <a:rPr lang="en-US" sz="6600" b="1" dirty="0"/>
              <a:t>JULIAN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2130425"/>
            <a:ext cx="4338554" cy="4338554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829300" y="304800"/>
            <a:ext cx="38862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OPIE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226" y="1544765"/>
            <a:ext cx="4089400" cy="508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10200" y="2438400"/>
            <a:ext cx="3048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Julian </a:t>
            </a:r>
            <a:r>
              <a:rPr lang="en-US" dirty="0" err="1"/>
              <a:t>Opie</a:t>
            </a:r>
            <a:endParaRPr lang="en-US" dirty="0"/>
          </a:p>
          <a:p>
            <a:endParaRPr lang="en-US" dirty="0"/>
          </a:p>
          <a:p>
            <a:r>
              <a:rPr lang="en-US" dirty="0"/>
              <a:t>Born in 1958 in London</a:t>
            </a:r>
          </a:p>
          <a:p>
            <a:endParaRPr lang="en-US" dirty="0"/>
          </a:p>
          <a:p>
            <a:r>
              <a:rPr lang="en-US" dirty="0"/>
              <a:t>One of the most popular artists alive now.</a:t>
            </a:r>
          </a:p>
          <a:p>
            <a:endParaRPr lang="en-US" dirty="0"/>
          </a:p>
          <a:p>
            <a:r>
              <a:rPr lang="en-US" dirty="0"/>
              <a:t>Made famous when he was asked to do the Blur ‘Best of’ Album cover</a:t>
            </a:r>
          </a:p>
          <a:p>
            <a:endParaRPr lang="en-US" dirty="0"/>
          </a:p>
          <a:p>
            <a:r>
              <a:rPr lang="en-US" dirty="0"/>
              <a:t>Works with ‘Portraiture’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0" y="1181021"/>
            <a:ext cx="3733800" cy="4800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2000" y="990600"/>
            <a:ext cx="3048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Julian </a:t>
            </a:r>
            <a:r>
              <a:rPr lang="en-US" dirty="0" err="1"/>
              <a:t>Opie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Famous for ‘Computer Art’</a:t>
            </a:r>
          </a:p>
          <a:p>
            <a:endParaRPr lang="en-US" dirty="0"/>
          </a:p>
          <a:p>
            <a:r>
              <a:rPr lang="en-US" dirty="0"/>
              <a:t>His work is ‘stylized’</a:t>
            </a:r>
          </a:p>
          <a:p>
            <a:endParaRPr lang="en-US" dirty="0"/>
          </a:p>
          <a:p>
            <a:r>
              <a:rPr lang="en-US" dirty="0"/>
              <a:t>He takes a photo or a bit of film and makes it ‘simplified’</a:t>
            </a:r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2603500"/>
            <a:ext cx="3810000" cy="28829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91200" y="1075336"/>
            <a:ext cx="2667000" cy="4524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Julian </a:t>
            </a:r>
            <a:r>
              <a:rPr lang="en-US" dirty="0" err="1"/>
              <a:t>Opie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His work is </a:t>
            </a:r>
            <a:r>
              <a:rPr lang="en-US" u="sng" dirty="0"/>
              <a:t>characterized</a:t>
            </a:r>
            <a:r>
              <a:rPr lang="en-US" dirty="0"/>
              <a:t> by using black outlines.</a:t>
            </a:r>
          </a:p>
          <a:p>
            <a:endParaRPr lang="en-US" dirty="0"/>
          </a:p>
          <a:p>
            <a:r>
              <a:rPr lang="en-US" dirty="0"/>
              <a:t>Some of his pictures are </a:t>
            </a:r>
            <a:r>
              <a:rPr lang="en-US" i="1" dirty="0"/>
              <a:t>so simple</a:t>
            </a:r>
            <a:r>
              <a:rPr lang="en-US" dirty="0"/>
              <a:t> that the characters feet are just stumps and their heads are not joined on to their bodies</a:t>
            </a:r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3400" y="457200"/>
            <a:ext cx="4152900" cy="6096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57200" y="1075336"/>
            <a:ext cx="2819400" cy="5355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Julian </a:t>
            </a:r>
            <a:r>
              <a:rPr lang="en-US" dirty="0" err="1"/>
              <a:t>Opie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Lots of his work is about bodies and the way they move.</a:t>
            </a:r>
          </a:p>
          <a:p>
            <a:endParaRPr lang="en-US" dirty="0"/>
          </a:p>
          <a:p>
            <a:r>
              <a:rPr lang="en-US" dirty="0"/>
              <a:t>He has done animations of women dancing.</a:t>
            </a:r>
          </a:p>
          <a:p>
            <a:endParaRPr lang="en-US" dirty="0"/>
          </a:p>
          <a:p>
            <a:r>
              <a:rPr lang="en-US" dirty="0"/>
              <a:t>People like to look at his work because it surprises them, what you think is a painting will suddenly move.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2877146"/>
            <a:ext cx="2928491" cy="39046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63" y="2988817"/>
            <a:ext cx="2844737" cy="379298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52800" y="1075336"/>
            <a:ext cx="2667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Julian </a:t>
            </a:r>
            <a:r>
              <a:rPr lang="en-US" dirty="0" err="1"/>
              <a:t>Opie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He has done ‘Street Art’ of people walking and dancing on screens that look a bit like the green man.</a:t>
            </a:r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1417638"/>
            <a:ext cx="6096000" cy="4572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332656"/>
            <a:ext cx="4800600" cy="563706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173</Words>
  <Application>Microsoft Office PowerPoint</Application>
  <PresentationFormat>On-screen Show (4:3)</PresentationFormat>
  <Paragraphs>50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JULIAN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JULIAN</dc:title>
  <dc:creator>Danielle woodbridge</dc:creator>
  <cp:lastModifiedBy>P White (Morriston Primary School)</cp:lastModifiedBy>
  <cp:revision>7</cp:revision>
  <dcterms:created xsi:type="dcterms:W3CDTF">2011-03-29T19:47:56Z</dcterms:created>
  <dcterms:modified xsi:type="dcterms:W3CDTF">2021-02-06T14:08:10Z</dcterms:modified>
</cp:coreProperties>
</file>