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5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76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D33"/>
    <a:srgbClr val="CFE09B"/>
    <a:srgbClr val="B9D36E"/>
    <a:srgbClr val="65186A"/>
    <a:srgbClr val="A873B0"/>
    <a:srgbClr val="689429"/>
    <a:srgbClr val="C0DFC3"/>
    <a:srgbClr val="CFB6D8"/>
    <a:srgbClr val="CA095B"/>
    <a:srgbClr val="E51E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Rectangle 3">
            <a:hlinkClick r:id="rId2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965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539749" y="558503"/>
            <a:ext cx="8064501" cy="1409445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/>
          <p:cNvSpPr/>
          <p:nvPr/>
        </p:nvSpPr>
        <p:spPr bwMode="auto">
          <a:xfrm>
            <a:off x="539749" y="2213784"/>
            <a:ext cx="8064501" cy="4094941"/>
          </a:xfrm>
          <a:prstGeom prst="roundRect">
            <a:avLst>
              <a:gd name="adj" fmla="val 4151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55650" y="2354636"/>
            <a:ext cx="7632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6" name="Content Placeholder 15"/>
          <p:cNvSpPr txBox="1">
            <a:spLocks/>
          </p:cNvSpPr>
          <p:nvPr/>
        </p:nvSpPr>
        <p:spPr>
          <a:xfrm>
            <a:off x="755650" y="1127760"/>
            <a:ext cx="7632700" cy="76555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wrap="square" lIns="252000" tIns="252000" rIns="252000" bIns="25200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Use a full stop in a sentence.</a:t>
            </a:r>
            <a:endParaRPr lang="en-GB" sz="1800" dirty="0"/>
          </a:p>
        </p:txBody>
      </p:sp>
      <p:sp>
        <p:nvSpPr>
          <p:cNvPr id="7" name="Content Placeholder 15"/>
          <p:cNvSpPr txBox="1">
            <a:spLocks/>
          </p:cNvSpPr>
          <p:nvPr/>
        </p:nvSpPr>
        <p:spPr>
          <a:xfrm>
            <a:off x="755650" y="2894636"/>
            <a:ext cx="7632700" cy="685518"/>
          </a:xfrm>
          <a:prstGeom prst="rect">
            <a:avLst/>
          </a:prstGeom>
          <a:noFill/>
          <a:ln w="25400">
            <a:noFill/>
          </a:ln>
        </p:spPr>
        <p:txBody>
          <a:bodyPr vert="horz" wrap="square" lIns="180000" tIns="252000" rIns="252000" bIns="18000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full stops are </a:t>
            </a:r>
            <a:r>
              <a:rPr lang="en-GB" dirty="0"/>
              <a:t>needed </a:t>
            </a:r>
            <a:r>
              <a:rPr lang="en-GB" dirty="0">
                <a:latin typeface="Twinkl" pitchFamily="50" charset="0"/>
              </a:rPr>
              <a:t>at the end of a sentence.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50" y="734785"/>
            <a:ext cx="7632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Learning Objective: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918" y="3686573"/>
            <a:ext cx="6550163" cy="262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91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With your talking partner…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0" y="2467507"/>
            <a:ext cx="6985063" cy="1836540"/>
          </a:xfrm>
          <a:prstGeom prst="roundRect">
            <a:avLst>
              <a:gd name="adj" fmla="val 7856"/>
            </a:avLst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3600000" bIns="144000" rtlCol="0" anchor="ctr">
            <a:spAutoFit/>
          </a:bodyPr>
          <a:lstStyle/>
          <a:p>
            <a:r>
              <a:rPr lang="en-GB" sz="3200" b="1" dirty="0"/>
              <a:t>Where should we use full stops in our writing?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88679"/>
            <a:ext cx="6985063" cy="1325048"/>
          </a:xfrm>
          <a:prstGeom prst="roundRect">
            <a:avLst>
              <a:gd name="adj" fmla="val 7856"/>
            </a:avLst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3600000" bIns="144000" rtlCol="0" anchor="ctr">
            <a:spAutoFit/>
          </a:bodyPr>
          <a:lstStyle/>
          <a:p>
            <a:r>
              <a:rPr lang="en-GB" sz="3200" b="1" dirty="0"/>
              <a:t>Be ready to give your ideas!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19742" y="1620569"/>
            <a:ext cx="4484507" cy="4688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5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Ending Sentences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198" y="1662832"/>
            <a:ext cx="8220075" cy="1152587"/>
          </a:xfrm>
          <a:prstGeom prst="roundRect">
            <a:avLst>
              <a:gd name="adj" fmla="val 0"/>
            </a:avLst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>
            <a:spAutoFit/>
          </a:bodyPr>
          <a:lstStyle/>
          <a:p>
            <a:pPr algn="ctr"/>
            <a:r>
              <a:rPr lang="en-GB" sz="2800" b="1" dirty="0"/>
              <a:t>Full stops are always used to show where a sentence has ended.</a:t>
            </a:r>
          </a:p>
        </p:txBody>
      </p:sp>
      <p:sp>
        <p:nvSpPr>
          <p:cNvPr id="7" name="Oval 6"/>
          <p:cNvSpPr/>
          <p:nvPr/>
        </p:nvSpPr>
        <p:spPr>
          <a:xfrm>
            <a:off x="6254122" y="3244384"/>
            <a:ext cx="1818861" cy="1818861"/>
          </a:xfrm>
          <a:prstGeom prst="ellipse">
            <a:avLst/>
          </a:prstGeom>
          <a:noFill/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FE09B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198" y="365666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000" dirty="0"/>
              <a:t>I love to eat cake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410325" y="3656662"/>
            <a:ext cx="15064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000" dirty="0">
                <a:solidFill>
                  <a:srgbClr val="689429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645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755649" y="516429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Ben and Sam went on holiday to Spain.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49" y="3249115"/>
            <a:ext cx="7632701" cy="776603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want chips for dinner.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Practise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472512"/>
            <a:ext cx="7632701" cy="776603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want chips for dinner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 where the full stop will be added in these sentences?</a:t>
            </a:r>
          </a:p>
          <a:p>
            <a:pPr algn="ctr"/>
            <a:r>
              <a:rPr lang="en-GB" dirty="0"/>
              <a:t>Have a go on your whiteboard.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4430287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Ben and Sam went on holiday to Spain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>
            <a:off x="7194825" y="1320038"/>
            <a:ext cx="881001" cy="185953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499117" y="2606492"/>
            <a:ext cx="679725" cy="679725"/>
          </a:xfrm>
          <a:prstGeom prst="ellipse">
            <a:avLst/>
          </a:prstGeom>
          <a:noFill/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7816560" y="2808089"/>
            <a:ext cx="881001" cy="185953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7917199" y="4514457"/>
            <a:ext cx="679725" cy="679725"/>
          </a:xfrm>
          <a:prstGeom prst="ellipse">
            <a:avLst/>
          </a:prstGeom>
          <a:noFill/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00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"/>
                            </p:stCondLst>
                            <p:childTnLst>
                              <p:par>
                                <p:cTn id="5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4" grpId="0" animBg="1"/>
      <p:bldP spid="11" grpId="0" animBg="1"/>
      <p:bldP spid="14" grpId="0" animBg="1"/>
      <p:bldP spid="14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755649" y="516429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brother is my best friend.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49" y="3227819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go on the swings at the park.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49380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go on the swings at the park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 where the full stop will be added in these sentences? </a:t>
            </a:r>
          </a:p>
          <a:p>
            <a:pPr algn="ctr"/>
            <a:r>
              <a:rPr lang="en-GB" dirty="0"/>
              <a:t>Have a go on your whiteboard.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4430287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brother is my best friend</a:t>
            </a:r>
          </a:p>
        </p:txBody>
      </p:sp>
    </p:spTree>
    <p:extLst>
      <p:ext uri="{BB962C8B-B14F-4D97-AF65-F5344CB8AC3E}">
        <p14:creationId xmlns:p14="http://schemas.microsoft.com/office/powerpoint/2010/main" val="67406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4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Now it’s your turn…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755650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mat.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55650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moon.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50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50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cat.</a:t>
            </a:r>
          </a:p>
        </p:txBody>
      </p:sp>
    </p:spTree>
    <p:extLst>
      <p:ext uri="{BB962C8B-B14F-4D97-AF65-F5344CB8AC3E}">
        <p14:creationId xmlns:p14="http://schemas.microsoft.com/office/powerpoint/2010/main" val="89518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3" grpId="1" animBg="1"/>
      <p:bldP spid="14" grpId="1" animBg="1"/>
      <p:bldP spid="15" grpId="1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Getting trickier…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going to London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favourite food is cheese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read my book in bed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mum told me to tidy my room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going to London.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favourite food is cheese.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read my book in bed.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mum told me to tidy my room.</a:t>
            </a:r>
          </a:p>
        </p:txBody>
      </p:sp>
    </p:spTree>
    <p:extLst>
      <p:ext uri="{BB962C8B-B14F-4D97-AF65-F5344CB8AC3E}">
        <p14:creationId xmlns:p14="http://schemas.microsoft.com/office/powerpoint/2010/main" val="223460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The trickiest…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073494"/>
            <a:ext cx="7632701" cy="605908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fed my dog after school He had chicken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3193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2824754"/>
            <a:ext cx="7632701" cy="993706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My brother plays football every Sunday He scores lots of goals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3963812"/>
            <a:ext cx="7632701" cy="993706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wish I had a magic lamp I would wish for lots of sunshine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102869"/>
            <a:ext cx="7632701" cy="993706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The pirate followed the treasure map He dug the treasure up and found stacks of gold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50" y="2078193"/>
            <a:ext cx="7632701" cy="605908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fed my dog after school. He had chicken.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50" y="2827103"/>
            <a:ext cx="7632701" cy="993706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My brother plays football every Sunday. He scores lots of goals.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55650" y="3966160"/>
            <a:ext cx="7632701" cy="993706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wish I had a magic lamp. I would wish for lots of sunshine.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5650" y="5099119"/>
            <a:ext cx="7632701" cy="993706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The pirate followed the treasure map. He dug the treasure up and found stacks of gold.</a:t>
            </a:r>
          </a:p>
        </p:txBody>
      </p:sp>
    </p:spTree>
    <p:extLst>
      <p:ext uri="{BB962C8B-B14F-4D97-AF65-F5344CB8AC3E}">
        <p14:creationId xmlns:p14="http://schemas.microsoft.com/office/powerpoint/2010/main" val="272901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6187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456</Words>
  <Application>Microsoft Office PowerPoint</Application>
  <PresentationFormat>On-screen Show (4:3)</PresentationFormat>
  <Paragraphs>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Sassoon Infant Rg</vt:lpstr>
      <vt:lpstr>Twinkl</vt:lpstr>
      <vt:lpstr>Office Theme</vt:lpstr>
      <vt:lpstr>PowerPoint Presentation</vt:lpstr>
      <vt:lpstr>PowerPoint Presentation</vt:lpstr>
      <vt:lpstr>With your talking partner…</vt:lpstr>
      <vt:lpstr>Ending Sentences</vt:lpstr>
      <vt:lpstr>Practise</vt:lpstr>
      <vt:lpstr>Activity</vt:lpstr>
      <vt:lpstr>Now it’s your turn…</vt:lpstr>
      <vt:lpstr>Getting trickier…</vt:lpstr>
      <vt:lpstr>The trickiest…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Moarcas</dc:creator>
  <cp:lastModifiedBy>home</cp:lastModifiedBy>
  <cp:revision>22</cp:revision>
  <dcterms:created xsi:type="dcterms:W3CDTF">2019-09-24T14:04:11Z</dcterms:created>
  <dcterms:modified xsi:type="dcterms:W3CDTF">2022-01-13T14:10:24Z</dcterms:modified>
</cp:coreProperties>
</file>