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BE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08" autoAdjust="0"/>
  </p:normalViewPr>
  <p:slideViewPr>
    <p:cSldViewPr>
      <p:cViewPr>
        <p:scale>
          <a:sx n="50" d="100"/>
          <a:sy n="50" d="100"/>
        </p:scale>
        <p:origin x="1740" y="3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142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36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937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9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191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37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965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209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33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890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74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A49A-7393-4702-9357-7BBF522699DA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0A8-A621-4866-970D-8C1FC97E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033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867" y="404664"/>
            <a:ext cx="7772400" cy="1470025"/>
          </a:xfrm>
        </p:spPr>
        <p:txBody>
          <a:bodyPr/>
          <a:lstStyle/>
          <a:p>
            <a:r>
              <a:rPr lang="en-GB" dirty="0" smtClean="0"/>
              <a:t>Year 4/5 – Mummification investigation </a:t>
            </a:r>
            <a:endParaRPr lang="en-GB" dirty="0"/>
          </a:p>
        </p:txBody>
      </p:sp>
      <p:pic>
        <p:nvPicPr>
          <p:cNvPr id="1026" name="Picture 2" descr="http://t1.gstatic.com/images?q=tbn:ANd9GcQpCdWVaVAX2diOrFtXW32XeuUk8JTbpzpH5HXqVGKulRzaKZvN:historylink101.com/n/images/egyptian-mum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763" y="2276872"/>
            <a:ext cx="5472608" cy="284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35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Equipment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Here is a list of things that will help you:</a:t>
            </a:r>
          </a:p>
          <a:p>
            <a:r>
              <a:rPr lang="en-GB" dirty="0" smtClean="0"/>
              <a:t>Tomatoes</a:t>
            </a:r>
          </a:p>
          <a:p>
            <a:r>
              <a:rPr lang="en-GB" dirty="0" smtClean="0"/>
              <a:t>Antibacterial hand wash </a:t>
            </a:r>
          </a:p>
          <a:p>
            <a:r>
              <a:rPr lang="en-GB" dirty="0" smtClean="0"/>
              <a:t>Table </a:t>
            </a:r>
            <a:r>
              <a:rPr lang="en-GB" dirty="0" smtClean="0"/>
              <a:t>salt and bicarbonate of </a:t>
            </a:r>
            <a:r>
              <a:rPr lang="en-GB" dirty="0" smtClean="0"/>
              <a:t>soda</a:t>
            </a:r>
            <a:endParaRPr lang="en-GB" dirty="0" smtClean="0"/>
          </a:p>
          <a:p>
            <a:r>
              <a:rPr lang="en-GB" dirty="0" smtClean="0"/>
              <a:t>Kitchen towel</a:t>
            </a:r>
          </a:p>
          <a:p>
            <a:r>
              <a:rPr lang="en-GB" dirty="0" smtClean="0"/>
              <a:t>Containers</a:t>
            </a:r>
            <a:endParaRPr lang="en-GB" dirty="0" smtClean="0"/>
          </a:p>
          <a:p>
            <a:r>
              <a:rPr lang="en-GB" dirty="0" smtClean="0"/>
              <a:t>Spoons</a:t>
            </a:r>
          </a:p>
          <a:p>
            <a:r>
              <a:rPr lang="en-GB" dirty="0" smtClean="0"/>
              <a:t>Weighing scales</a:t>
            </a:r>
            <a:endParaRPr lang="en-GB" dirty="0"/>
          </a:p>
        </p:txBody>
      </p:sp>
      <p:pic>
        <p:nvPicPr>
          <p:cNvPr id="4" name="Picture 2" descr="http://t1.gstatic.com/images?q=tbn:ANd9GcQpCdWVaVAX2diOrFtXW32XeuUk8JTbpzpH5HXqVGKulRzaKZvN:historylink101.com/n/images/egyptian-mum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869160"/>
            <a:ext cx="208023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45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</a:t>
            </a:r>
            <a:r>
              <a:rPr lang="en-GB" dirty="0" smtClean="0"/>
              <a:t>One – Observations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Look at your dead body (tomato)</a:t>
            </a:r>
          </a:p>
          <a:p>
            <a:r>
              <a:rPr lang="en-GB" dirty="0" smtClean="0"/>
              <a:t>What does it look like? (colours, shine, skin </a:t>
            </a:r>
            <a:r>
              <a:rPr lang="en-GB" dirty="0" err="1" smtClean="0"/>
              <a:t>etc</a:t>
            </a:r>
            <a:r>
              <a:rPr lang="en-GB" dirty="0"/>
              <a:t>)</a:t>
            </a:r>
            <a:endParaRPr lang="en-GB" dirty="0" smtClean="0"/>
          </a:p>
          <a:p>
            <a:r>
              <a:rPr lang="en-GB" dirty="0" smtClean="0"/>
              <a:t>What does it smell like?</a:t>
            </a:r>
          </a:p>
          <a:p>
            <a:r>
              <a:rPr lang="en-GB" dirty="0" smtClean="0"/>
              <a:t>How does it feel? </a:t>
            </a:r>
            <a:endParaRPr lang="en-GB" dirty="0"/>
          </a:p>
          <a:p>
            <a:r>
              <a:rPr lang="en-GB" dirty="0" smtClean="0"/>
              <a:t>Make </a:t>
            </a:r>
            <a:r>
              <a:rPr lang="en-GB" dirty="0" smtClean="0"/>
              <a:t>notes; </a:t>
            </a:r>
            <a:r>
              <a:rPr lang="en-GB" dirty="0" smtClean="0"/>
              <a:t>you can draw a picture if you wish!</a:t>
            </a:r>
            <a:endParaRPr lang="en-GB" dirty="0"/>
          </a:p>
        </p:txBody>
      </p:sp>
      <p:pic>
        <p:nvPicPr>
          <p:cNvPr id="2050" name="Picture 2" descr="http://t1.gstatic.com/images?q=tbn:ANd9GcQWVds7qCpq78MyCR23tpe6kevjRNQR8sAs5sKl9UivmM3P5K_F:upload.wikimedia.org/wikipedia/commons/8/88/Bright_red_tomato_and_cross_section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941168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025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Two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Make a small </a:t>
            </a:r>
            <a:r>
              <a:rPr lang="en-GB" dirty="0" smtClean="0"/>
              <a:t>cut </a:t>
            </a:r>
            <a:r>
              <a:rPr lang="en-GB" b="1" dirty="0" smtClean="0"/>
              <a:t>(with aid of an adult)</a:t>
            </a:r>
            <a:r>
              <a:rPr lang="en-GB" b="1" dirty="0" smtClean="0"/>
              <a:t> </a:t>
            </a:r>
            <a:r>
              <a:rPr lang="en-GB" dirty="0" smtClean="0"/>
              <a:t>in the body (tomato) </a:t>
            </a:r>
            <a:r>
              <a:rPr lang="en-GB" dirty="0" smtClean="0"/>
              <a:t>and scoop </a:t>
            </a:r>
            <a:r>
              <a:rPr lang="en-GB" dirty="0" smtClean="0"/>
              <a:t>out the seeds inside using a spoon. </a:t>
            </a:r>
          </a:p>
          <a:p>
            <a:r>
              <a:rPr lang="en-GB" dirty="0" smtClean="0"/>
              <a:t>We can throw these bits away (but the ancient Egyptians would store the lungs, liver, stomach and guts in </a:t>
            </a:r>
            <a:r>
              <a:rPr lang="en-GB" b="1" i="1" dirty="0" err="1" smtClean="0"/>
              <a:t>canopic</a:t>
            </a:r>
            <a:r>
              <a:rPr lang="en-GB" b="1" i="1" dirty="0" smtClean="0"/>
              <a:t> </a:t>
            </a:r>
            <a:r>
              <a:rPr lang="en-GB" b="1" i="1" dirty="0" smtClean="0"/>
              <a:t>jars</a:t>
            </a:r>
            <a:r>
              <a:rPr lang="en-GB" dirty="0" smtClean="0"/>
              <a:t>.) </a:t>
            </a:r>
            <a:endParaRPr lang="en-GB" dirty="0"/>
          </a:p>
        </p:txBody>
      </p:sp>
      <p:pic>
        <p:nvPicPr>
          <p:cNvPr id="4098" name="Picture 2" descr="http://t2.gstatic.com/images?q=tbn:ANd9GcQF_gKoAKc4J9t5m9PyQsXsq5XaCewkYkCOcsV0OMykFXUX69zz:www.museumofmythology.com/Egypt/canoptic%2520jars/canoptic%2520jars/canoptic%2520jars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97152"/>
            <a:ext cx="2771775" cy="164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358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Three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Rub your body (tomato) inside and out with </a:t>
            </a:r>
            <a:r>
              <a:rPr lang="en-GB" dirty="0"/>
              <a:t>a</a:t>
            </a:r>
            <a:r>
              <a:rPr lang="en-GB" dirty="0" smtClean="0"/>
              <a:t>ntibacterial hand wash using </a:t>
            </a:r>
            <a:r>
              <a:rPr lang="en-GB" dirty="0" smtClean="0"/>
              <a:t>kitchen towel. This will kill any nasty germs that may be lurking inside the body. </a:t>
            </a:r>
            <a:endParaRPr lang="en-GB" dirty="0"/>
          </a:p>
        </p:txBody>
      </p:sp>
      <p:pic>
        <p:nvPicPr>
          <p:cNvPr id="5122" name="Picture 2" descr="http://t3.gstatic.com/images?q=tbn:ANd9GcTJglHrZOMrfuKFJILe9lH4CNwywaTZJrp2cGILfRSsX2Z7mn7K:https://blackpoppymag.files.wordpress.com/2012/05/egypt_wine_anci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21088"/>
            <a:ext cx="2808312" cy="226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859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Four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Weigh your mummy. This is its </a:t>
            </a:r>
            <a:r>
              <a:rPr lang="en-GB" b="1" i="1" dirty="0" smtClean="0"/>
              <a:t>pre-mummification weight.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Be sure to make a note of this weight; we will need this weight later on!</a:t>
            </a:r>
            <a:endParaRPr lang="en-GB" dirty="0"/>
          </a:p>
        </p:txBody>
      </p:sp>
      <p:pic>
        <p:nvPicPr>
          <p:cNvPr id="6146" name="Picture 2" descr="http://t1.gstatic.com/images?q=tbn:ANd9GcSKkaUEweiFQNkCyNsUwdG7XxEnjD-Tropau61pbdnLVoFJehD6bQ:iml.jou.ufl.edu/projects/fall04/hilton/SCA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49080"/>
            <a:ext cx="2880320" cy="2334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109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Five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Next, pack the body (tomato) with a </a:t>
            </a:r>
            <a:r>
              <a:rPr lang="en-GB" dirty="0" smtClean="0"/>
              <a:t>salt and bicarbonate of soda</a:t>
            </a:r>
            <a:r>
              <a:rPr lang="en-GB" b="1" i="1" dirty="0"/>
              <a:t> </a:t>
            </a:r>
            <a:r>
              <a:rPr lang="en-GB" dirty="0" smtClean="0"/>
              <a:t>(an </a:t>
            </a:r>
            <a:r>
              <a:rPr lang="en-GB" dirty="0" smtClean="0"/>
              <a:t>equal mix of table salt and bicarbonate of soda)</a:t>
            </a:r>
          </a:p>
          <a:p>
            <a:r>
              <a:rPr lang="en-GB" dirty="0" smtClean="0"/>
              <a:t>Place your stuffed body inside a container also filled with </a:t>
            </a:r>
            <a:r>
              <a:rPr lang="en-GB" dirty="0" smtClean="0"/>
              <a:t>salt and bicarbonate of soda</a:t>
            </a:r>
            <a:endParaRPr lang="en-GB" dirty="0"/>
          </a:p>
        </p:txBody>
      </p:sp>
      <p:pic>
        <p:nvPicPr>
          <p:cNvPr id="7170" name="Picture 2" descr="http://t0.gstatic.com/images?q=tbn:ANd9GcQZhYOtPkf6ObukHFKkAsYNZAXVzWeLNGnua5z6HyGnaoh09Ml6ig:webmineral.com/specimens/photos/PG2MS/162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77072"/>
            <a:ext cx="2409825" cy="189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691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we wait!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Ancient Egyptians would have to wait 70 days to be able to complete their mummification process, but we are going to wait for two weeks. </a:t>
            </a:r>
          </a:p>
          <a:p>
            <a:r>
              <a:rPr lang="en-GB" dirty="0" smtClean="0"/>
              <a:t>What do you think will happen to the body (tomato</a:t>
            </a:r>
            <a:r>
              <a:rPr lang="en-GB" dirty="0" smtClean="0"/>
              <a:t>)?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607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Science time!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 good scientists have to write down their methods and findings. </a:t>
            </a:r>
          </a:p>
          <a:p>
            <a:endParaRPr lang="en-GB" dirty="0"/>
          </a:p>
          <a:p>
            <a:r>
              <a:rPr lang="en-GB" dirty="0" smtClean="0"/>
              <a:t>In the resources attached </a:t>
            </a:r>
            <a:r>
              <a:rPr lang="en-GB" dirty="0" smtClean="0"/>
              <a:t>, </a:t>
            </a:r>
            <a:r>
              <a:rPr lang="en-GB" dirty="0" smtClean="0"/>
              <a:t>write down your pre mummification weight, your method, and your predictions for what you think will happen to our mummies.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405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329</Words>
  <Application>Microsoft Office PowerPoint</Application>
  <PresentationFormat>On-screen Show (4:3)</PresentationFormat>
  <Paragraphs>35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Year 4/5 – Mummification investigation </vt:lpstr>
      <vt:lpstr>Equipment</vt:lpstr>
      <vt:lpstr>Step One – Observations </vt:lpstr>
      <vt:lpstr>Step Two</vt:lpstr>
      <vt:lpstr>Step Three</vt:lpstr>
      <vt:lpstr>Step Four</vt:lpstr>
      <vt:lpstr>Step Five</vt:lpstr>
      <vt:lpstr>Now we wait!</vt:lpstr>
      <vt:lpstr>Science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Mummification!</dc:title>
  <dc:creator>Teacher-7</dc:creator>
  <cp:lastModifiedBy>M Bannister (Morriston Primary School)</cp:lastModifiedBy>
  <cp:revision>5</cp:revision>
  <dcterms:created xsi:type="dcterms:W3CDTF">2013-05-10T09:12:34Z</dcterms:created>
  <dcterms:modified xsi:type="dcterms:W3CDTF">2021-01-09T12:09:56Z</dcterms:modified>
</cp:coreProperties>
</file>