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3" r:id="rId4"/>
    <p:sldId id="272" r:id="rId5"/>
    <p:sldId id="274" r:id="rId6"/>
    <p:sldId id="275" r:id="rId7"/>
    <p:sldId id="267" r:id="rId8"/>
  </p:sldIdLst>
  <p:sldSz cx="9144000" cy="6858000" type="screen4x3"/>
  <p:notesSz cx="6858000" cy="9144000"/>
  <p:embeddedFontLst>
    <p:embeddedFont>
      <p:font typeface="Twinkl SemiBold" pitchFamily="2" charset="0"/>
      <p:bold r:id="rId11"/>
    </p:embeddedFont>
    <p:embeddedFont>
      <p:font typeface="Twinkl" pitchFamily="2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EF8"/>
    <a:srgbClr val="009285"/>
    <a:srgbClr val="8E358B"/>
    <a:srgbClr val="00A7E6"/>
    <a:srgbClr val="699327"/>
    <a:srgbClr val="F08115"/>
    <a:srgbClr val="FAB001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44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Why Should We Write?</a:t>
            </a:r>
          </a:p>
        </p:txBody>
      </p:sp>
      <p:sp>
        <p:nvSpPr>
          <p:cNvPr id="2" name="Oval 1"/>
          <p:cNvSpPr/>
          <p:nvPr/>
        </p:nvSpPr>
        <p:spPr>
          <a:xfrm>
            <a:off x="6409654" y="3546042"/>
            <a:ext cx="2126248" cy="2126248"/>
          </a:xfrm>
          <a:prstGeom prst="ellipse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allows us to share our thoughts and ideas with others.</a:t>
            </a:r>
          </a:p>
        </p:txBody>
      </p:sp>
      <p:sp>
        <p:nvSpPr>
          <p:cNvPr id="11" name="Oval 10"/>
          <p:cNvSpPr/>
          <p:nvPr/>
        </p:nvSpPr>
        <p:spPr>
          <a:xfrm>
            <a:off x="612718" y="2221154"/>
            <a:ext cx="2366973" cy="2366973"/>
          </a:xfrm>
          <a:prstGeom prst="ellipse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opens up new worlds. You can be as imaginative and creative as you like! </a:t>
            </a:r>
          </a:p>
        </p:txBody>
      </p:sp>
      <p:sp>
        <p:nvSpPr>
          <p:cNvPr id="12" name="Oval 11"/>
          <p:cNvSpPr/>
          <p:nvPr/>
        </p:nvSpPr>
        <p:spPr>
          <a:xfrm>
            <a:off x="5222984" y="1245280"/>
            <a:ext cx="2414777" cy="2414777"/>
          </a:xfrm>
          <a:prstGeom prst="ellipse">
            <a:avLst/>
          </a:prstGeom>
          <a:solidFill>
            <a:srgbClr val="8E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helps us to remember things that we have learnt! </a:t>
            </a:r>
          </a:p>
        </p:txBody>
      </p:sp>
      <p:sp>
        <p:nvSpPr>
          <p:cNvPr id="13" name="Oval 12"/>
          <p:cNvSpPr/>
          <p:nvPr/>
        </p:nvSpPr>
        <p:spPr>
          <a:xfrm>
            <a:off x="2870942" y="1218958"/>
            <a:ext cx="2315217" cy="2315217"/>
          </a:xfrm>
          <a:prstGeom prst="ellips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 is fun to write and others may enjoy reading our writing.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867" y="3098642"/>
            <a:ext cx="4352736" cy="304402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755650" y="5571382"/>
            <a:ext cx="7632700" cy="54777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Can you think of other reasons why it is good to write? </a:t>
            </a:r>
          </a:p>
        </p:txBody>
      </p:sp>
      <p:sp>
        <p:nvSpPr>
          <p:cNvPr id="14" name="Oval 13"/>
          <p:cNvSpPr/>
          <p:nvPr/>
        </p:nvSpPr>
        <p:spPr>
          <a:xfrm>
            <a:off x="608098" y="4591914"/>
            <a:ext cx="1290011" cy="1290011"/>
          </a:xfrm>
          <a:prstGeom prst="ellipse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Do You Think? 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  <p:bldP spid="9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503" y="1830156"/>
            <a:ext cx="5520993" cy="4477409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Who Can Write?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58323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rgbClr val="000000"/>
                </a:solidFill>
                <a:cs typeface="Twinkl" charset="0"/>
              </a:rPr>
              <a:t>Everyone can take part. Writing is for all of us. We all have something to share with the world. 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1319842" y="5020697"/>
            <a:ext cx="7068508" cy="85424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What is your favourite story? 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Can you remember who it was written by?</a:t>
            </a:r>
          </a:p>
        </p:txBody>
      </p:sp>
      <p:sp>
        <p:nvSpPr>
          <p:cNvPr id="7" name="Oval 6"/>
          <p:cNvSpPr/>
          <p:nvPr/>
        </p:nvSpPr>
        <p:spPr>
          <a:xfrm>
            <a:off x="755650" y="4802814"/>
            <a:ext cx="1290011" cy="1290011"/>
          </a:xfrm>
          <a:prstGeom prst="ellipse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Do You Think? </a:t>
            </a:r>
          </a:p>
        </p:txBody>
      </p:sp>
    </p:spTree>
    <p:extLst>
      <p:ext uri="{BB962C8B-B14F-4D97-AF65-F5344CB8AC3E}">
        <p14:creationId xmlns:p14="http://schemas.microsoft.com/office/powerpoint/2010/main" val="185238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Writing Competition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47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Are you up for the challenge of taking part in a writing competition?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5651" y="2231949"/>
            <a:ext cx="7632700" cy="547779"/>
          </a:xfrm>
          <a:prstGeom prst="roundRect">
            <a:avLst/>
          </a:prstGeom>
          <a:solidFill>
            <a:srgbClr val="AFDEF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story has to be all of your own work.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1" y="3305120"/>
            <a:ext cx="7632700" cy="854246"/>
          </a:xfrm>
          <a:prstGeom prst="roundRect">
            <a:avLst/>
          </a:prstGeom>
          <a:solidFill>
            <a:srgbClr val="AFDEF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An adult can help to write the story down for you (using your words) if you can’t write it.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291225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Remember to get your story finished and handed to your teacher on time.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5650" y="4713363"/>
            <a:ext cx="5757293" cy="1160713"/>
          </a:xfrm>
          <a:prstGeom prst="roundRect">
            <a:avLst/>
          </a:prstGeom>
          <a:solidFill>
            <a:srgbClr val="AFDEF8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Your story can include real and well-known people, but what happens in the story must come from your own fantastic imagination!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429786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Your story must be fiction (made-up stories).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650" y="182242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Here are some rules of the competition: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986" y="4524142"/>
            <a:ext cx="2102172" cy="156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70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/>
      <p:bldP spid="11" grpId="0" animBg="1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Top Tips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3347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Remember these things when you write your amazing story: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650" y="3370961"/>
            <a:ext cx="626625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rgbClr val="009285"/>
                </a:solidFill>
                <a:cs typeface="Twinkl"/>
              </a:rPr>
              <a:t>Language </a:t>
            </a:r>
            <a:r>
              <a:rPr lang="en-GB" dirty="0">
                <a:cs typeface="Twinkl"/>
              </a:rPr>
              <a:t>Choose your words well. Try to includes adjectives, similes and alliteration. You may even make up some of your own words! 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755650" y="2737014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rgbClr val="009285"/>
                </a:solidFill>
                <a:cs typeface="Twinkl"/>
              </a:rPr>
              <a:t>Characters </a:t>
            </a:r>
            <a:r>
              <a:rPr lang="en-GB" dirty="0">
                <a:cs typeface="Twinkl"/>
              </a:rPr>
              <a:t>Think about the star of your story. Make it someone you would like to know more about if you were reading a book.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5650" y="20998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rgbClr val="009285"/>
                </a:solidFill>
                <a:cs typeface="Twinkl"/>
              </a:rPr>
              <a:t>Plot </a:t>
            </a:r>
            <a:r>
              <a:rPr lang="en-GB" dirty="0">
                <a:cs typeface="Twinkl"/>
              </a:rPr>
              <a:t>Plan out a good storyline that makes sense to your reader. Write a good beginning, middle and end.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55650" y="172432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rgbClr val="009285"/>
                </a:solidFill>
                <a:cs typeface="Twinkl"/>
              </a:rPr>
              <a:t>New Ideas </a:t>
            </a:r>
            <a:r>
              <a:rPr lang="en-GB" dirty="0">
                <a:cs typeface="Twinkl"/>
              </a:rPr>
              <a:t>The best stories have totally new ideas.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55650" y="4242679"/>
            <a:ext cx="597295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rgbClr val="009285"/>
                </a:solidFill>
                <a:cs typeface="Twinkl"/>
              </a:rPr>
              <a:t>Enjoyment </a:t>
            </a:r>
            <a:r>
              <a:rPr lang="en-GB" dirty="0">
                <a:cs typeface="Twinkl"/>
              </a:rPr>
              <a:t>Write the story that you would enjoy to read. It may be scary, funny or a little bit silly. The best stories are ones that we all want to enjoy and don’t want to end.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89"/>
          <a:stretch/>
        </p:blipFill>
        <p:spPr>
          <a:xfrm>
            <a:off x="6168116" y="3595750"/>
            <a:ext cx="2509157" cy="2787000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1199072" y="5318587"/>
            <a:ext cx="7189278" cy="85424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Your story will be marked on how creative it is and what interesting words you are using. </a:t>
            </a:r>
          </a:p>
        </p:txBody>
      </p:sp>
      <p:sp>
        <p:nvSpPr>
          <p:cNvPr id="27" name="Oval 26"/>
          <p:cNvSpPr/>
          <p:nvPr/>
        </p:nvSpPr>
        <p:spPr>
          <a:xfrm>
            <a:off x="669387" y="5252445"/>
            <a:ext cx="986530" cy="986530"/>
          </a:xfrm>
          <a:prstGeom prst="ellipse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Fun Fact</a:t>
            </a:r>
          </a:p>
        </p:txBody>
      </p:sp>
    </p:spTree>
    <p:extLst>
      <p:ext uri="{BB962C8B-B14F-4D97-AF65-F5344CB8AC3E}">
        <p14:creationId xmlns:p14="http://schemas.microsoft.com/office/powerpoint/2010/main" val="48459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7" grpId="0"/>
      <p:bldP spid="19" grpId="0"/>
      <p:bldP spid="22" grpId="0"/>
      <p:bldP spid="24" grpId="0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Let’s Get Started!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472" y="1618221"/>
            <a:ext cx="6097525" cy="426422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845633" y="1473201"/>
            <a:ext cx="2277130" cy="227713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Enjoy creating your own world in your story.</a:t>
            </a:r>
          </a:p>
        </p:txBody>
      </p:sp>
      <p:sp>
        <p:nvSpPr>
          <p:cNvPr id="8" name="Oval 7"/>
          <p:cNvSpPr/>
          <p:nvPr/>
        </p:nvSpPr>
        <p:spPr>
          <a:xfrm>
            <a:off x="5837506" y="3510052"/>
            <a:ext cx="2582773" cy="258277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 can’t wait to see what your amazing imagination comes up with. </a:t>
            </a:r>
          </a:p>
        </p:txBody>
      </p:sp>
    </p:spTree>
    <p:extLst>
      <p:ext uri="{BB962C8B-B14F-4D97-AF65-F5344CB8AC3E}">
        <p14:creationId xmlns:p14="http://schemas.microsoft.com/office/powerpoint/2010/main" val="3672186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77</TotalTime>
  <Words>408</Words>
  <Application>Microsoft Office PowerPoint</Application>
  <PresentationFormat>On-screen Show (4:3)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 SemiBold</vt:lpstr>
      <vt:lpstr>Twinkl</vt:lpstr>
      <vt:lpstr>Calibri</vt:lpstr>
      <vt:lpstr>Sassoon Infant Rg</vt:lpstr>
      <vt:lpstr>Arial</vt:lpstr>
      <vt:lpstr>Office Theme</vt:lpstr>
      <vt:lpstr>PowerPoint Presentation</vt:lpstr>
      <vt:lpstr>Why Should We Write?</vt:lpstr>
      <vt:lpstr>Who Can Write?</vt:lpstr>
      <vt:lpstr>The Writing Competition </vt:lpstr>
      <vt:lpstr>Top Tips</vt:lpstr>
      <vt:lpstr>Let’s Get Started!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Georgia Chappell</cp:lastModifiedBy>
  <cp:revision>7</cp:revision>
  <dcterms:created xsi:type="dcterms:W3CDTF">2019-01-25T14:08:53Z</dcterms:created>
  <dcterms:modified xsi:type="dcterms:W3CDTF">2019-01-25T15:26:42Z</dcterms:modified>
</cp:coreProperties>
</file>