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80" y="6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35865-9964-4EF0-9B69-464F06A9A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97B19B-86C8-4F32-A538-2B13D65BDD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B1877-D84C-474F-88C4-6D3B23D16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01AD3B-37DF-4DFB-BE5A-B160D6A92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B1DD35-7D15-4E67-8D5E-F0698D170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985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73A52-05EB-4FA4-8378-CC7C6C091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F475C-C462-4D7F-A226-0808A8AED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E1CAF-61C7-4E1C-BE06-494173151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FEB6AE-9D50-423E-A992-4AD6648D4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C6310B-23D7-4024-BC65-6174A0F37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62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B4E83-5C8C-4F0C-9304-87BD16D8D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A33B6C-8420-48D7-AA76-4736B91BF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B367F-B3FF-41BB-A2DE-5DA091593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EA67A-C28A-4A7A-98BE-C7982EC50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DB9169-74D9-42B7-9FC3-E18FB7C66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620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FA0D2-3C72-405E-B98B-A55C875E3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619EE-AAAA-4E41-A8AA-2789850A6F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E8F8C8-D3D6-444F-8622-240125EF7D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C92E60-5AE8-43F9-ACEC-378D0A081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77486A-DC17-476C-A3E8-647BC7422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7489D4-30F3-4F5C-927C-E003934E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6042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B1693-8B92-4924-8931-D0AD6B170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95DC3C-077F-4B89-9B94-51577296A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B76FD7-013C-41C4-BEC6-56A8E23F8E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A2E06F-C953-4D2A-8406-F06C0D6998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7ACD39-BF6A-4876-B285-31206923D6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2665AA-FD14-4DE0-BDE2-977CBE281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84D7E2-BCB2-453F-A461-68EE3FB55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AB4833-C9CB-4305-92D9-E209F94D8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776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E843B-A8A5-4E6F-A627-C9EAB9D1B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67A28E-BE3D-4BCB-8383-DB99C90C8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7E2A4B-A7E0-4F40-835D-5D6C912C0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57F42E-8EA1-4647-881D-1E01B6AA3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5FD1D7-8DDC-4A49-825F-B4823B8CB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7C3FDC-F045-495A-A209-7B61C75B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0EDE7-12F6-4D81-8E8C-D568CB8A8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112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65D65-5826-4CEB-B48F-FE86FDFC9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EBB24-05A4-412C-90F4-6F8B6AA34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8B45A1-A051-45EF-ACA2-25B2EEE518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A60C9B-C32A-4DF8-BAA1-C168D3CFB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6DABF-69E5-458D-952D-B953F3BB9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B3E455-5888-4976-83E9-E4697955B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563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153DC-B4A4-46F1-A9B7-042FA450D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B215B3-3CC3-4BA8-AA96-29C466969C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CB999E-AC03-4C29-B259-4C9D5FB869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14D34-719A-4BB8-B215-2203B5D84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CC6C08-D3E6-4498-9750-BE8451A67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F76AC0-D08A-4DA0-B4F6-E9D98A234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361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D0CAC-23C5-4CDD-AABD-2128B05F6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B34D3F-38B4-4264-ABB1-8DECC98BF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E47C5-1A62-4C8C-B6BD-4679ABC3D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0EAB7-8038-432C-9995-A30F4F905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CCAA2A-402C-4181-B035-53324A03A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598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E1B7EE-DDDC-464B-B5D1-C49034BECA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1CBF08-4A37-4D30-8335-E9465B6467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8EAE7-B8C6-4FAF-9274-10FE17393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FF0D47-496C-4891-95C5-155E72D8F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0D14A-D8FC-4283-8DC7-6B75FE16C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901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1C4B14-3F6E-412C-8EE2-5F767FD91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19712D-2A44-472F-BE72-B9FD7DBEE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D0A334-06B5-48DE-8B7D-325DA84BA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6C694-4C2C-4EA5-B8A6-FE55563CC06A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34CE6-FF6E-449C-BC25-F6F69386F2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46D08A-BFCB-4F69-8CC2-4710E7AFDF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DA7BF-C468-457D-9D06-3A81EADF9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92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s.lse.ac.uk/impactofsocialsciences/2016/05/01/book-review-be-creative-making-a-living-in-the-new-culture-industries-by-angela-mcrobbie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meeting-pn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light-bulb-idea-enlightenment-plan-192653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sicaida.deviantart.com/art/mountains-362159202" TargetMode="External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hyperlink" Target="https://pixabay.com/en/beanstalk-plant-vegetable-fat-307352/" TargetMode="External"/><Relationship Id="rId7" Type="http://schemas.openxmlformats.org/officeDocument/2006/relationships/image" Target="../media/image20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13E0D6F8-A058-40E3-9151-E32F1AE6EE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693" r="27107"/>
          <a:stretch/>
        </p:blipFill>
        <p:spPr>
          <a:xfrm>
            <a:off x="3523488" y="214312"/>
            <a:ext cx="8668512" cy="652441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C540C1-CDE3-49D7-922D-F6088FC724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800" b="1" u="sng" dirty="0"/>
              <a:t>Our Lead Creative Schools Project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6226D1-B602-4023-B328-B1562F4994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r>
              <a:rPr lang="en-GB" sz="2000" dirty="0"/>
              <a:t>Year 1/2 Morriston Primary School</a:t>
            </a:r>
          </a:p>
          <a:p>
            <a:r>
              <a:rPr lang="en-GB" sz="2000" dirty="0"/>
              <a:t>With</a:t>
            </a:r>
          </a:p>
          <a:p>
            <a:r>
              <a:rPr lang="en-GB" sz="2000" dirty="0"/>
              <a:t>Michelle </a:t>
            </a:r>
            <a:r>
              <a:rPr lang="en-GB" sz="2000" dirty="0" err="1"/>
              <a:t>Mcternan</a:t>
            </a:r>
            <a:endParaRPr lang="en-GB" sz="2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5ADDF2-9940-45F4-AA95-DD8DA4AFE0DC}"/>
              </a:ext>
            </a:extLst>
          </p:cNvPr>
          <p:cNvSpPr txBox="1"/>
          <p:nvPr/>
        </p:nvSpPr>
        <p:spPr>
          <a:xfrm>
            <a:off x="10005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blogs.lse.ac.uk/impactofsocialsciences/2016/05/01/book-review-be-creative-making-a-living-in-the-new-culture-industries-by-angela-mcrobbie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818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toys on a table&#10;&#10;Description automatically generated with low confidence">
            <a:extLst>
              <a:ext uri="{FF2B5EF4-FFF2-40B4-BE49-F238E27FC236}">
                <a16:creationId xmlns:a16="http://schemas.microsoft.com/office/drawing/2014/main" id="{E7C19BB2-FAB5-4375-891D-FB60545D67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27" b="24673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1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9B6CC8-1E72-45C6-B1D4-D1598E476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48" y="1913950"/>
            <a:ext cx="4204137" cy="1342754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/>
              <a:t>Meeting 1 – 26</a:t>
            </a:r>
            <a:r>
              <a:rPr lang="en-GB" sz="3600" b="1" u="sng" baseline="30000"/>
              <a:t>th</a:t>
            </a:r>
            <a:r>
              <a:rPr lang="en-GB" sz="3600" b="1" u="sng"/>
              <a:t> February 2021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7F69A8-481A-4F33-94F3-5158A2E0E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16" y="3417573"/>
            <a:ext cx="4593021" cy="26198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/>
              <a:t>Today we met Michelle for the first time. The children introduced themselves and Michelle told us a little about who she is and what job she does. </a:t>
            </a:r>
          </a:p>
          <a:p>
            <a:pPr marL="0" indent="0">
              <a:buNone/>
            </a:pPr>
            <a:r>
              <a:rPr lang="en-GB" sz="1800"/>
              <a:t>We then split into groups and Michelle talked about the project and we began to share our ideas about what we would like our story to be about. </a:t>
            </a:r>
          </a:p>
        </p:txBody>
      </p:sp>
    </p:spTree>
    <p:extLst>
      <p:ext uri="{BB962C8B-B14F-4D97-AF65-F5344CB8AC3E}">
        <p14:creationId xmlns:p14="http://schemas.microsoft.com/office/powerpoint/2010/main" val="1935944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FE72D-A335-4E0D-AE53-D3A3B8657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5156" y="-32590"/>
            <a:ext cx="50063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b="1" u="sng" dirty="0"/>
              <a:t>Our Ideas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Shape, circle&#10;&#10;Description automatically generated">
            <a:extLst>
              <a:ext uri="{FF2B5EF4-FFF2-40B4-BE49-F238E27FC236}">
                <a16:creationId xmlns:a16="http://schemas.microsoft.com/office/drawing/2014/main" id="{400F0374-3FBC-40CD-BCC1-960CD57BB6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54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77652A62-F70A-4054-8919-D4CEFB50AE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55500" y="3179889"/>
            <a:ext cx="5004073" cy="31816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Mini bug story.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Talking Bugs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Help bugs have a better life.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How could we help the bug population.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Baddies/Goodies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Family of bugs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Giant/Scared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B2BD4E-2788-4EAC-8099-0CD69077BA9C}"/>
              </a:ext>
            </a:extLst>
          </p:cNvPr>
          <p:cNvSpPr txBox="1"/>
          <p:nvPr/>
        </p:nvSpPr>
        <p:spPr>
          <a:xfrm>
            <a:off x="6255500" y="930060"/>
            <a:ext cx="5512904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Tree of life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Stalk of life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The land for little creatures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Sees a human house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Message of story to help creatures.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Night bug/Day bug.</a:t>
            </a:r>
          </a:p>
        </p:txBody>
      </p:sp>
    </p:spTree>
    <p:extLst>
      <p:ext uri="{BB962C8B-B14F-4D97-AF65-F5344CB8AC3E}">
        <p14:creationId xmlns:p14="http://schemas.microsoft.com/office/powerpoint/2010/main" val="13881025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51217-1041-45E9-88A9-047179F44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Meeting 2 – 12</a:t>
            </a:r>
            <a:r>
              <a:rPr lang="en-GB" b="1" u="sng" baseline="30000" dirty="0"/>
              <a:t>th</a:t>
            </a:r>
            <a:r>
              <a:rPr lang="en-GB" b="1" u="sng" dirty="0"/>
              <a:t> March 2021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C3AF575-43DB-4E2E-A53E-D95EC68AA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008" y="1834752"/>
            <a:ext cx="2532062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2E434CF3-0C09-49DE-892D-77F4698F0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0225" y="1469981"/>
            <a:ext cx="1935163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Jokerman" panose="04090605060D06020702" pitchFamily="82" charset="0"/>
              </a:rPr>
              <a:t>Listening games</a:t>
            </a: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Jokerman" panose="04090605060D06020702" pitchFamily="82" charset="0"/>
              </a:rPr>
              <a:t>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A93519D8-830E-42FF-93F2-65A6A4BF5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355" y="1003994"/>
            <a:ext cx="2906713" cy="196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F67FDF07-CEFF-4DB0-8184-966ACB3F41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4411" y="637778"/>
            <a:ext cx="2509837" cy="47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Jokerman" panose="04090605060D06020702" pitchFamily="82" charset="0"/>
              </a:rPr>
              <a:t>The letter game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6">
            <a:extLst>
              <a:ext uri="{FF2B5EF4-FFF2-40B4-BE49-F238E27FC236}">
                <a16:creationId xmlns:a16="http://schemas.microsoft.com/office/drawing/2014/main" id="{65AB2294-D35D-48E9-9521-3F32C8BCC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65020" y="2358627"/>
            <a:ext cx="1828800" cy="42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Jokerman" panose="04090605060D06020702" pitchFamily="82" charset="0"/>
              </a:rPr>
              <a:t>Team work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7">
            <a:extLst>
              <a:ext uri="{FF2B5EF4-FFF2-40B4-BE49-F238E27FC236}">
                <a16:creationId xmlns:a16="http://schemas.microsoft.com/office/drawing/2014/main" id="{571D668C-E04F-40CD-9FB5-6EECEE9883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4377" y="3017697"/>
            <a:ext cx="2541588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Jokerman" panose="04090605060D06020702" pitchFamily="82" charset="0"/>
              </a:rPr>
              <a:t>Discussion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4AD0A3C0-9528-4074-9C33-B736EDA4D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184" y="2095063"/>
            <a:ext cx="2547938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9">
            <a:extLst>
              <a:ext uri="{FF2B5EF4-FFF2-40B4-BE49-F238E27FC236}">
                <a16:creationId xmlns:a16="http://schemas.microsoft.com/office/drawing/2014/main" id="{BD20BEA6-C70A-4825-A8AE-719A474FCB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6266" y="1666001"/>
            <a:ext cx="2695575" cy="42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Jokerman" panose="04090605060D06020702" pitchFamily="82" charset="0"/>
              </a:rPr>
              <a:t>Meeting Jamba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1A9D632E-4AAD-47BB-9CBE-81B5ADBF30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2301" y="4013200"/>
            <a:ext cx="2451100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993366"/>
                </a:solidFill>
                <a:effectLst/>
                <a:latin typeface="Jokerman" panose="04090605060D06020702" pitchFamily="82" charset="0"/>
              </a:rPr>
              <a:t>Story Time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5" name="Picture 11">
            <a:extLst>
              <a:ext uri="{FF2B5EF4-FFF2-40B4-BE49-F238E27FC236}">
                <a16:creationId xmlns:a16="http://schemas.microsoft.com/office/drawing/2014/main" id="{B43FB0E1-B9D1-4630-8040-BE7CC6377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1066" y="2933700"/>
            <a:ext cx="2124075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12">
            <a:extLst>
              <a:ext uri="{FF2B5EF4-FFF2-40B4-BE49-F238E27FC236}">
                <a16:creationId xmlns:a16="http://schemas.microsoft.com/office/drawing/2014/main" id="{6D7915C2-C528-4E82-A731-AE1222995F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2286" y="5854700"/>
            <a:ext cx="2849563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Jokerman" panose="04090605060D06020702" pitchFamily="82" charset="0"/>
              </a:rPr>
              <a:t>Telling our friends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Jokerman" panose="04090605060D06020702" pitchFamily="82" charset="0"/>
              </a:rPr>
              <a:t>stories about ourselves.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3">
            <a:extLst>
              <a:ext uri="{FF2B5EF4-FFF2-40B4-BE49-F238E27FC236}">
                <a16:creationId xmlns:a16="http://schemas.microsoft.com/office/drawing/2014/main" id="{75430C70-8735-4799-BEBF-CA15E7B1FB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4407" y="4377809"/>
            <a:ext cx="2005013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FFC000"/>
                </a:solidFill>
                <a:effectLst/>
                <a:latin typeface="Jokerman" panose="04090605060D06020702" pitchFamily="82" charset="0"/>
              </a:rPr>
              <a:t>Sharing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8" name="Picture 14">
            <a:extLst>
              <a:ext uri="{FF2B5EF4-FFF2-40B4-BE49-F238E27FC236}">
                <a16:creationId xmlns:a16="http://schemas.microsoft.com/office/drawing/2014/main" id="{C531396E-0E74-4D09-8A45-2B3F32C29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6" y="4328049"/>
            <a:ext cx="29210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 descr="Image preview">
            <a:extLst>
              <a:ext uri="{FF2B5EF4-FFF2-40B4-BE49-F238E27FC236}">
                <a16:creationId xmlns:a16="http://schemas.microsoft.com/office/drawing/2014/main" id="{04F071BD-CAC2-476D-8F2A-EC5B2A2BB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141" y="4923631"/>
            <a:ext cx="2241550" cy="168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333B19B6-BEA6-48B4-9CC2-8B6E732DE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23626" y="4236558"/>
            <a:ext cx="2435225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17">
            <a:extLst>
              <a:ext uri="{FF2B5EF4-FFF2-40B4-BE49-F238E27FC236}">
                <a16:creationId xmlns:a16="http://schemas.microsoft.com/office/drawing/2014/main" id="{AD6C6646-28EA-45CE-9231-4A55D5E71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14" y="3860006"/>
            <a:ext cx="274320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Jokerman" panose="04090605060D06020702" pitchFamily="82" charset="0"/>
              </a:rPr>
              <a:t>Our Story Mountain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AutoShape 18">
            <a:extLst>
              <a:ext uri="{FF2B5EF4-FFF2-40B4-BE49-F238E27FC236}">
                <a16:creationId xmlns:a16="http://schemas.microsoft.com/office/drawing/2014/main" id="{7A509197-0408-4CC6-8309-A76920374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7394" y="3543776"/>
            <a:ext cx="1787525" cy="1431925"/>
          </a:xfrm>
          <a:prstGeom prst="cloudCallout">
            <a:avLst>
              <a:gd name="adj1" fmla="val -40181"/>
              <a:gd name="adj2" fmla="val 79745"/>
            </a:avLst>
          </a:prstGeom>
          <a:solidFill>
            <a:srgbClr val="5B9BD5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put all our ideas onto 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story mountain.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7954411" y="2202287"/>
            <a:ext cx="391099" cy="36906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7447851" y="5107105"/>
            <a:ext cx="391099" cy="36906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639827" y="4674354"/>
            <a:ext cx="317410" cy="30134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397534" y="5303205"/>
            <a:ext cx="348108" cy="27679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818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887"/>
            <a:ext cx="10515600" cy="1325563"/>
          </a:xfrm>
        </p:spPr>
        <p:txBody>
          <a:bodyPr/>
          <a:lstStyle/>
          <a:p>
            <a:r>
              <a:rPr lang="en-GB" b="1" u="sng" dirty="0"/>
              <a:t>Meeting 3 – March 19</a:t>
            </a:r>
            <a:r>
              <a:rPr lang="en-GB" b="1" u="sng" baseline="30000" dirty="0"/>
              <a:t>th</a:t>
            </a:r>
            <a:r>
              <a:rPr lang="en-GB" b="1" u="sng" dirty="0"/>
              <a:t> 2021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03" t="21478" r="19626" b="14789"/>
          <a:stretch/>
        </p:blipFill>
        <p:spPr bwMode="auto">
          <a:xfrm>
            <a:off x="103029" y="1810390"/>
            <a:ext cx="7025464" cy="489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80" t="21479" r="21704" b="18046"/>
          <a:stretch/>
        </p:blipFill>
        <p:spPr bwMode="auto">
          <a:xfrm>
            <a:off x="7160653" y="100045"/>
            <a:ext cx="4803820" cy="3420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TEMP.SCHOOL.054\AppData\Local\Microsoft\Windows\Temporary Internet Files\Content.IE5\OLI2GHYR\creativity-396268_960_720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7" t="24552" r="7367" b="14182"/>
          <a:stretch/>
        </p:blipFill>
        <p:spPr bwMode="auto">
          <a:xfrm>
            <a:off x="7386583" y="3825026"/>
            <a:ext cx="4351961" cy="268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9483530" y="1810390"/>
            <a:ext cx="158066" cy="18453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232286" y="3833866"/>
            <a:ext cx="195549" cy="18453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075939" y="5375679"/>
            <a:ext cx="195549" cy="18453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760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128000" b="-1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1486A1FB-BD35-4FEB-91EB-B2F5055B2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59686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Freeform 24">
            <a:extLst>
              <a:ext uri="{FF2B5EF4-FFF2-40B4-BE49-F238E27FC236}">
                <a16:creationId xmlns:a16="http://schemas.microsoft.com/office/drawing/2014/main" id="{32863260-465E-4A9B-98CA-77693B32C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767012"/>
            <a:ext cx="4838700" cy="1323975"/>
          </a:xfrm>
          <a:custGeom>
            <a:avLst/>
            <a:gdLst>
              <a:gd name="connsiteX0" fmla="*/ 0 w 4838700"/>
              <a:gd name="connsiteY0" fmla="*/ 0 h 1323975"/>
              <a:gd name="connsiteX1" fmla="*/ 4838700 w 4838700"/>
              <a:gd name="connsiteY1" fmla="*/ 0 h 1323975"/>
              <a:gd name="connsiteX2" fmla="*/ 4838700 w 4838700"/>
              <a:gd name="connsiteY2" fmla="*/ 78123 h 1323975"/>
              <a:gd name="connsiteX3" fmla="*/ 4822272 w 4838700"/>
              <a:gd name="connsiteY3" fmla="*/ 81440 h 1323975"/>
              <a:gd name="connsiteX4" fmla="*/ 4781550 w 4838700"/>
              <a:gd name="connsiteY4" fmla="*/ 142875 h 1323975"/>
              <a:gd name="connsiteX5" fmla="*/ 4822272 w 4838700"/>
              <a:gd name="connsiteY5" fmla="*/ 204311 h 1323975"/>
              <a:gd name="connsiteX6" fmla="*/ 4838700 w 4838700"/>
              <a:gd name="connsiteY6" fmla="*/ 207627 h 1323975"/>
              <a:gd name="connsiteX7" fmla="*/ 4838700 w 4838700"/>
              <a:gd name="connsiteY7" fmla="*/ 287197 h 1323975"/>
              <a:gd name="connsiteX8" fmla="*/ 4822272 w 4838700"/>
              <a:gd name="connsiteY8" fmla="*/ 290514 h 1323975"/>
              <a:gd name="connsiteX9" fmla="*/ 4781550 w 4838700"/>
              <a:gd name="connsiteY9" fmla="*/ 351949 h 1323975"/>
              <a:gd name="connsiteX10" fmla="*/ 4822272 w 4838700"/>
              <a:gd name="connsiteY10" fmla="*/ 413385 h 1323975"/>
              <a:gd name="connsiteX11" fmla="*/ 4838700 w 4838700"/>
              <a:gd name="connsiteY11" fmla="*/ 416701 h 1323975"/>
              <a:gd name="connsiteX12" fmla="*/ 4838700 w 4838700"/>
              <a:gd name="connsiteY12" fmla="*/ 496271 h 1323975"/>
              <a:gd name="connsiteX13" fmla="*/ 4822272 w 4838700"/>
              <a:gd name="connsiteY13" fmla="*/ 499588 h 1323975"/>
              <a:gd name="connsiteX14" fmla="*/ 4781550 w 4838700"/>
              <a:gd name="connsiteY14" fmla="*/ 561023 h 1323975"/>
              <a:gd name="connsiteX15" fmla="*/ 4822272 w 4838700"/>
              <a:gd name="connsiteY15" fmla="*/ 622459 h 1323975"/>
              <a:gd name="connsiteX16" fmla="*/ 4838700 w 4838700"/>
              <a:gd name="connsiteY16" fmla="*/ 625775 h 1323975"/>
              <a:gd name="connsiteX17" fmla="*/ 4838700 w 4838700"/>
              <a:gd name="connsiteY17" fmla="*/ 705345 h 1323975"/>
              <a:gd name="connsiteX18" fmla="*/ 4822272 w 4838700"/>
              <a:gd name="connsiteY18" fmla="*/ 708662 h 1323975"/>
              <a:gd name="connsiteX19" fmla="*/ 4781550 w 4838700"/>
              <a:gd name="connsiteY19" fmla="*/ 770097 h 1323975"/>
              <a:gd name="connsiteX20" fmla="*/ 4822272 w 4838700"/>
              <a:gd name="connsiteY20" fmla="*/ 831533 h 1323975"/>
              <a:gd name="connsiteX21" fmla="*/ 4838700 w 4838700"/>
              <a:gd name="connsiteY21" fmla="*/ 834849 h 1323975"/>
              <a:gd name="connsiteX22" fmla="*/ 4838700 w 4838700"/>
              <a:gd name="connsiteY22" fmla="*/ 914419 h 1323975"/>
              <a:gd name="connsiteX23" fmla="*/ 4822272 w 4838700"/>
              <a:gd name="connsiteY23" fmla="*/ 917736 h 1323975"/>
              <a:gd name="connsiteX24" fmla="*/ 4781550 w 4838700"/>
              <a:gd name="connsiteY24" fmla="*/ 979171 h 1323975"/>
              <a:gd name="connsiteX25" fmla="*/ 4822272 w 4838700"/>
              <a:gd name="connsiteY25" fmla="*/ 1040607 h 1323975"/>
              <a:gd name="connsiteX26" fmla="*/ 4838700 w 4838700"/>
              <a:gd name="connsiteY26" fmla="*/ 1043923 h 1323975"/>
              <a:gd name="connsiteX27" fmla="*/ 4838700 w 4838700"/>
              <a:gd name="connsiteY27" fmla="*/ 1123491 h 1323975"/>
              <a:gd name="connsiteX28" fmla="*/ 4822272 w 4838700"/>
              <a:gd name="connsiteY28" fmla="*/ 1126808 h 1323975"/>
              <a:gd name="connsiteX29" fmla="*/ 4781550 w 4838700"/>
              <a:gd name="connsiteY29" fmla="*/ 1188243 h 1323975"/>
              <a:gd name="connsiteX30" fmla="*/ 4822272 w 4838700"/>
              <a:gd name="connsiteY30" fmla="*/ 1249679 h 1323975"/>
              <a:gd name="connsiteX31" fmla="*/ 4838700 w 4838700"/>
              <a:gd name="connsiteY31" fmla="*/ 1252995 h 1323975"/>
              <a:gd name="connsiteX32" fmla="*/ 4838700 w 4838700"/>
              <a:gd name="connsiteY32" fmla="*/ 1323975 h 1323975"/>
              <a:gd name="connsiteX33" fmla="*/ 0 w 4838700"/>
              <a:gd name="connsiteY33" fmla="*/ 1323975 h 132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4838700" h="1323975">
                <a:moveTo>
                  <a:pt x="0" y="0"/>
                </a:moveTo>
                <a:lnTo>
                  <a:pt x="4838700" y="0"/>
                </a:lnTo>
                <a:lnTo>
                  <a:pt x="4838700" y="78123"/>
                </a:lnTo>
                <a:lnTo>
                  <a:pt x="4822272" y="81440"/>
                </a:lnTo>
                <a:cubicBezTo>
                  <a:pt x="4798341" y="91561"/>
                  <a:pt x="4781550" y="115257"/>
                  <a:pt x="4781550" y="142875"/>
                </a:cubicBezTo>
                <a:cubicBezTo>
                  <a:pt x="4781550" y="170493"/>
                  <a:pt x="4798341" y="194189"/>
                  <a:pt x="4822272" y="204311"/>
                </a:cubicBezTo>
                <a:lnTo>
                  <a:pt x="4838700" y="207627"/>
                </a:lnTo>
                <a:lnTo>
                  <a:pt x="4838700" y="287197"/>
                </a:lnTo>
                <a:lnTo>
                  <a:pt x="4822272" y="290514"/>
                </a:lnTo>
                <a:cubicBezTo>
                  <a:pt x="4798341" y="300635"/>
                  <a:pt x="4781550" y="324331"/>
                  <a:pt x="4781550" y="351949"/>
                </a:cubicBezTo>
                <a:cubicBezTo>
                  <a:pt x="4781550" y="379567"/>
                  <a:pt x="4798341" y="403263"/>
                  <a:pt x="4822272" y="413385"/>
                </a:cubicBezTo>
                <a:lnTo>
                  <a:pt x="4838700" y="416701"/>
                </a:lnTo>
                <a:lnTo>
                  <a:pt x="4838700" y="496271"/>
                </a:lnTo>
                <a:lnTo>
                  <a:pt x="4822272" y="499588"/>
                </a:lnTo>
                <a:cubicBezTo>
                  <a:pt x="4798341" y="509709"/>
                  <a:pt x="4781550" y="533405"/>
                  <a:pt x="4781550" y="561023"/>
                </a:cubicBezTo>
                <a:cubicBezTo>
                  <a:pt x="4781550" y="588641"/>
                  <a:pt x="4798341" y="612337"/>
                  <a:pt x="4822272" y="622459"/>
                </a:cubicBezTo>
                <a:lnTo>
                  <a:pt x="4838700" y="625775"/>
                </a:lnTo>
                <a:lnTo>
                  <a:pt x="4838700" y="705345"/>
                </a:lnTo>
                <a:lnTo>
                  <a:pt x="4822272" y="708662"/>
                </a:lnTo>
                <a:cubicBezTo>
                  <a:pt x="4798341" y="718783"/>
                  <a:pt x="4781550" y="742479"/>
                  <a:pt x="4781550" y="770097"/>
                </a:cubicBezTo>
                <a:cubicBezTo>
                  <a:pt x="4781550" y="797715"/>
                  <a:pt x="4798341" y="821411"/>
                  <a:pt x="4822272" y="831533"/>
                </a:cubicBezTo>
                <a:lnTo>
                  <a:pt x="4838700" y="834849"/>
                </a:lnTo>
                <a:lnTo>
                  <a:pt x="4838700" y="914419"/>
                </a:lnTo>
                <a:lnTo>
                  <a:pt x="4822272" y="917736"/>
                </a:lnTo>
                <a:cubicBezTo>
                  <a:pt x="4798341" y="927857"/>
                  <a:pt x="4781550" y="951553"/>
                  <a:pt x="4781550" y="979171"/>
                </a:cubicBezTo>
                <a:cubicBezTo>
                  <a:pt x="4781550" y="1006789"/>
                  <a:pt x="4798341" y="1030485"/>
                  <a:pt x="4822272" y="1040607"/>
                </a:cubicBezTo>
                <a:lnTo>
                  <a:pt x="4838700" y="1043923"/>
                </a:lnTo>
                <a:lnTo>
                  <a:pt x="4838700" y="1123491"/>
                </a:lnTo>
                <a:lnTo>
                  <a:pt x="4822272" y="1126808"/>
                </a:lnTo>
                <a:cubicBezTo>
                  <a:pt x="4798341" y="1136929"/>
                  <a:pt x="4781550" y="1160625"/>
                  <a:pt x="4781550" y="1188243"/>
                </a:cubicBezTo>
                <a:cubicBezTo>
                  <a:pt x="4781550" y="1215861"/>
                  <a:pt x="4798341" y="1239557"/>
                  <a:pt x="4822272" y="1249679"/>
                </a:cubicBezTo>
                <a:lnTo>
                  <a:pt x="4838700" y="1252995"/>
                </a:lnTo>
                <a:lnTo>
                  <a:pt x="4838700" y="1323975"/>
                </a:lnTo>
                <a:lnTo>
                  <a:pt x="0" y="1323975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C53DECA-A5E8-4D5D-B13F-D6AD333809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-1" y="2868613"/>
            <a:ext cx="4791456" cy="3175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C0B7D759-A40B-4440-8F92-5C4DE4225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-1" y="3960813"/>
            <a:ext cx="4791456" cy="3175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0D54E86A-1957-47F4-996C-6F2335C5FB7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489" y="616423"/>
            <a:ext cx="1622425" cy="12001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8D2A97A-BC24-49B2-894B-220056E55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897" y="1928953"/>
            <a:ext cx="1622425" cy="12001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7FD8AAB-E6EE-462A-994E-010A241D5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336" y="3195057"/>
            <a:ext cx="1622425" cy="12001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F5F32D02-E1A1-4C71-BEF1-4A2064A971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4451350"/>
            <a:ext cx="1622425" cy="12001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19C1BDA4-32F7-4097-B2B2-EBE6C7650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581" y="502595"/>
            <a:ext cx="4041775" cy="30178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C1F34316-FB15-449D-8FB2-E58360293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975" y="3744913"/>
            <a:ext cx="2565400" cy="1908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7738A132-8B30-45A2-B4D2-900CF3F9A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778205" y="4469309"/>
            <a:ext cx="2097089" cy="201217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69CCD1-D305-46A0-B11A-A597822EC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458" y="2868613"/>
            <a:ext cx="3553604" cy="1092200"/>
          </a:xfrm>
          <a:prstGeom prst="rect">
            <a:avLst/>
          </a:prstGeom>
          <a:noFill/>
          <a:ln w="174625" cap="sq" cmpd="thinThick">
            <a:noFill/>
            <a:miter lim="800000"/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2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Meeting 4 – March 25</a:t>
            </a:r>
            <a:r>
              <a:rPr lang="en-US" sz="2400" kern="1200" baseline="300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</a:t>
            </a:r>
            <a:r>
              <a:rPr lang="en-US" sz="2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2021</a:t>
            </a:r>
          </a:p>
        </p:txBody>
      </p:sp>
      <p:sp>
        <p:nvSpPr>
          <p:cNvPr id="9" name="Cloud 8">
            <a:extLst>
              <a:ext uri="{FF2B5EF4-FFF2-40B4-BE49-F238E27FC236}">
                <a16:creationId xmlns:a16="http://schemas.microsoft.com/office/drawing/2014/main" id="{816937FF-4F6D-48F2-AA06-39D6327F1764}"/>
              </a:ext>
            </a:extLst>
          </p:cNvPr>
          <p:cNvSpPr/>
          <p:nvPr/>
        </p:nvSpPr>
        <p:spPr>
          <a:xfrm>
            <a:off x="4270276" y="21751"/>
            <a:ext cx="1825724" cy="1109671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64259D-8272-423C-88F0-EE5EC6687523}"/>
              </a:ext>
            </a:extLst>
          </p:cNvPr>
          <p:cNvSpPr txBox="1"/>
          <p:nvPr/>
        </p:nvSpPr>
        <p:spPr>
          <a:xfrm>
            <a:off x="4548146" y="254442"/>
            <a:ext cx="1224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We started the day by playing listening games. </a:t>
            </a:r>
          </a:p>
        </p:txBody>
      </p:sp>
      <p:sp>
        <p:nvSpPr>
          <p:cNvPr id="11" name="Cloud 10">
            <a:extLst>
              <a:ext uri="{FF2B5EF4-FFF2-40B4-BE49-F238E27FC236}">
                <a16:creationId xmlns:a16="http://schemas.microsoft.com/office/drawing/2014/main" id="{60117CC4-76B8-4629-BBE9-7690C9F9F38E}"/>
              </a:ext>
            </a:extLst>
          </p:cNvPr>
          <p:cNvSpPr/>
          <p:nvPr/>
        </p:nvSpPr>
        <p:spPr>
          <a:xfrm>
            <a:off x="3655417" y="1460814"/>
            <a:ext cx="1622425" cy="1109671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ED109D-495D-4401-A40B-CAA95F55F4E4}"/>
              </a:ext>
            </a:extLst>
          </p:cNvPr>
          <p:cNvSpPr txBox="1"/>
          <p:nvPr/>
        </p:nvSpPr>
        <p:spPr>
          <a:xfrm>
            <a:off x="3872285" y="1717482"/>
            <a:ext cx="1229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We sang a song about the environment. </a:t>
            </a:r>
          </a:p>
        </p:txBody>
      </p:sp>
      <p:sp>
        <p:nvSpPr>
          <p:cNvPr id="13" name="Cloud 12">
            <a:extLst>
              <a:ext uri="{FF2B5EF4-FFF2-40B4-BE49-F238E27FC236}">
                <a16:creationId xmlns:a16="http://schemas.microsoft.com/office/drawing/2014/main" id="{E5E5A18F-80F9-4E0C-9D43-AE453020A4CE}"/>
              </a:ext>
            </a:extLst>
          </p:cNvPr>
          <p:cNvSpPr/>
          <p:nvPr/>
        </p:nvSpPr>
        <p:spPr>
          <a:xfrm>
            <a:off x="4975363" y="5615699"/>
            <a:ext cx="1779450" cy="1200150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2A027C-93D4-4935-887F-1FE8D3011137}"/>
              </a:ext>
            </a:extLst>
          </p:cNvPr>
          <p:cNvSpPr txBox="1"/>
          <p:nvPr/>
        </p:nvSpPr>
        <p:spPr>
          <a:xfrm>
            <a:off x="5277842" y="5888040"/>
            <a:ext cx="1281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We listened to our story and acted out the parts. 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600843D0-EC3B-41CC-AF9E-CFC917F822DD}"/>
              </a:ext>
            </a:extLst>
          </p:cNvPr>
          <p:cNvSpPr/>
          <p:nvPr/>
        </p:nvSpPr>
        <p:spPr>
          <a:xfrm>
            <a:off x="10082253" y="117044"/>
            <a:ext cx="1749287" cy="1343770"/>
          </a:xfrm>
          <a:prstGeom prst="cloud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E46022-4FC2-4162-A832-6FE70A54FF0B}"/>
              </a:ext>
            </a:extLst>
          </p:cNvPr>
          <p:cNvSpPr txBox="1"/>
          <p:nvPr/>
        </p:nvSpPr>
        <p:spPr>
          <a:xfrm>
            <a:off x="10145683" y="419597"/>
            <a:ext cx="162242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We made sounds during out soundscape session</a:t>
            </a:r>
            <a:r>
              <a:rPr lang="en-GB" dirty="0"/>
              <a:t>. </a:t>
            </a:r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F51AE1E3-6D02-40B4-A471-77BF60B6E852}"/>
              </a:ext>
            </a:extLst>
          </p:cNvPr>
          <p:cNvSpPr/>
          <p:nvPr/>
        </p:nvSpPr>
        <p:spPr>
          <a:xfrm>
            <a:off x="7694573" y="5369209"/>
            <a:ext cx="1717482" cy="1200150"/>
          </a:xfrm>
          <a:prstGeom prst="clou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CD07E66-BBF6-47C8-98BA-12AC3C9F9634}"/>
              </a:ext>
            </a:extLst>
          </p:cNvPr>
          <p:cNvSpPr txBox="1"/>
          <p:nvPr/>
        </p:nvSpPr>
        <p:spPr>
          <a:xfrm>
            <a:off x="7893356" y="5461452"/>
            <a:ext cx="1319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We built structures using our word blocks. Look at our bug stalk.</a:t>
            </a:r>
          </a:p>
        </p:txBody>
      </p:sp>
      <p:sp>
        <p:nvSpPr>
          <p:cNvPr id="20" name="Cloud 19">
            <a:extLst>
              <a:ext uri="{FF2B5EF4-FFF2-40B4-BE49-F238E27FC236}">
                <a16:creationId xmlns:a16="http://schemas.microsoft.com/office/drawing/2014/main" id="{E1EAFD2F-16F9-48FB-8772-FE98E5E2C0B7}"/>
              </a:ext>
            </a:extLst>
          </p:cNvPr>
          <p:cNvSpPr/>
          <p:nvPr/>
        </p:nvSpPr>
        <p:spPr>
          <a:xfrm>
            <a:off x="9880985" y="3304343"/>
            <a:ext cx="2012179" cy="1141012"/>
          </a:xfrm>
          <a:prstGeom prst="cloud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54F87A-B88A-4861-8CDF-E7914680025D}"/>
              </a:ext>
            </a:extLst>
          </p:cNvPr>
          <p:cNvSpPr txBox="1"/>
          <p:nvPr/>
        </p:nvSpPr>
        <p:spPr>
          <a:xfrm>
            <a:off x="10328217" y="3679989"/>
            <a:ext cx="1389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We animated our story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D809A54-D799-4BBC-B596-861A10C358F9}"/>
              </a:ext>
            </a:extLst>
          </p:cNvPr>
          <p:cNvSpPr/>
          <p:nvPr/>
        </p:nvSpPr>
        <p:spPr>
          <a:xfrm rot="20215712">
            <a:off x="-3042" y="437883"/>
            <a:ext cx="150691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Listening</a:t>
            </a:r>
            <a:endParaRPr 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41397DF-ABAE-4D1C-9702-0513C0BA46F4}"/>
              </a:ext>
            </a:extLst>
          </p:cNvPr>
          <p:cNvSpPr txBox="1"/>
          <p:nvPr/>
        </p:nvSpPr>
        <p:spPr>
          <a:xfrm rot="1024732">
            <a:off x="-28522" y="803093"/>
            <a:ext cx="6117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Oracy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C76B121-36D0-46FC-92F4-145C2802280D}"/>
              </a:ext>
            </a:extLst>
          </p:cNvPr>
          <p:cNvSpPr txBox="1"/>
          <p:nvPr/>
        </p:nvSpPr>
        <p:spPr>
          <a:xfrm rot="20814260">
            <a:off x="-1631087" y="4389605"/>
            <a:ext cx="61179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Word Building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161E8D8-1AB4-4B4E-9DDF-EE9148D0D6B7}"/>
              </a:ext>
            </a:extLst>
          </p:cNvPr>
          <p:cNvSpPr txBox="1"/>
          <p:nvPr/>
        </p:nvSpPr>
        <p:spPr>
          <a:xfrm rot="895418">
            <a:off x="-2133891" y="5901652"/>
            <a:ext cx="69004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Team Work</a:t>
            </a:r>
            <a:endParaRPr lang="en-US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D4E6CADC-EC67-4CD6-B965-6E8C5DC7AF0B}"/>
              </a:ext>
            </a:extLst>
          </p:cNvPr>
          <p:cNvSpPr txBox="1"/>
          <p:nvPr/>
        </p:nvSpPr>
        <p:spPr>
          <a:xfrm rot="859649">
            <a:off x="-1581485" y="1527676"/>
            <a:ext cx="71408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Communication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00BF7C0-EC92-45B2-BA06-B1B8047C8DC0}"/>
              </a:ext>
            </a:extLst>
          </p:cNvPr>
          <p:cNvSpPr txBox="1"/>
          <p:nvPr/>
        </p:nvSpPr>
        <p:spPr>
          <a:xfrm rot="880659">
            <a:off x="85015" y="4606380"/>
            <a:ext cx="71408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Thinking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0D4F08E-FAA1-4664-A246-1F9607BDC6BE}"/>
              </a:ext>
            </a:extLst>
          </p:cNvPr>
          <p:cNvSpPr txBox="1"/>
          <p:nvPr/>
        </p:nvSpPr>
        <p:spPr>
          <a:xfrm rot="1144105">
            <a:off x="-691043" y="5498217"/>
            <a:ext cx="71408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Fine/Gross Motor</a:t>
            </a:r>
          </a:p>
        </p:txBody>
      </p:sp>
    </p:spTree>
    <p:extLst>
      <p:ext uri="{BB962C8B-B14F-4D97-AF65-F5344CB8AC3E}">
        <p14:creationId xmlns:p14="http://schemas.microsoft.com/office/powerpoint/2010/main" val="424671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265</Words>
  <Application>Microsoft Office PowerPoint</Application>
  <PresentationFormat>Widescreen</PresentationFormat>
  <Paragraphs>50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Jokerman</vt:lpstr>
      <vt:lpstr>Office Theme</vt:lpstr>
      <vt:lpstr>Our Lead Creative Schools Project</vt:lpstr>
      <vt:lpstr>Meeting 1 – 26th February 2021</vt:lpstr>
      <vt:lpstr>Our Ideas</vt:lpstr>
      <vt:lpstr>Meeting 2 – 12th March 2021</vt:lpstr>
      <vt:lpstr>Meeting 3 – March 19th 2021</vt:lpstr>
      <vt:lpstr>Meeting 4 – March 25th 2021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Lead Creative Schools Project</dc:title>
  <dc:creator>leanne evans</dc:creator>
  <cp:lastModifiedBy>leanne evans</cp:lastModifiedBy>
  <cp:revision>10</cp:revision>
  <dcterms:created xsi:type="dcterms:W3CDTF">2021-02-28T13:12:11Z</dcterms:created>
  <dcterms:modified xsi:type="dcterms:W3CDTF">2021-03-25T18:51:12Z</dcterms:modified>
</cp:coreProperties>
</file>