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35"/>
  </p:normalViewPr>
  <p:slideViewPr>
    <p:cSldViewPr snapToGrid="0" snapToObjects="1">
      <p:cViewPr varScale="1">
        <p:scale>
          <a:sx n="90" d="100"/>
          <a:sy n="90" d="100"/>
        </p:scale>
        <p:origin x="232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13B9F-2BBD-5B41-90E5-B7DBC6F3B4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5AF869-4515-B941-BC39-8EC870C9F3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1292D-ADBD-B641-BF4E-7CFC17F0E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08B5E8-6E70-DF49-A4F7-23C97947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D400C4-CFC5-3E45-B028-DDCFC27A0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121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98923-59A9-2742-AE75-C49D6492A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15E8A-102D-EE46-B44A-5C73852519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3A837-0C88-0C4B-B82A-29D55F628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06699-E81D-F44A-85D2-654B4F7E9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0E84D-2831-434E-B381-4B98600AE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56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376E4-B1B3-C84E-9A3B-3BBD15AC3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53B859-55C8-504D-9E2B-348C14943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69FFE-4B49-A742-BA62-1BCD05BA0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7F7E9-1C8B-EB40-9948-274FC8021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1EE0B-7252-FF4C-97BA-7D41E1F17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287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67508-49F4-A94E-BA4A-B9D39DEEB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5CB48-AA44-144A-9DFD-38671BC3A9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B24826-A272-2749-A06F-03A9E306B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2832B8-D13E-0746-8CF7-A069BBEEA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3BBC4D-A29D-0F43-A8BC-5DD35223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121B91-0B64-984E-86ED-8C0F12DD3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996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7BBA2-31D2-C546-B01F-5BE9F547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48EA2-E25A-CD47-ADA9-B4F54FB28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2061F4-337D-E24D-9F57-0156366D58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729388-6D0B-B342-A6AD-0E1EE7CDB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1FF3BE-C492-0F4E-AF01-1B959334C2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4D3348-CDC3-2541-B96A-26F4E54E0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D165C6-42D8-2749-A463-0D4838CFA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520D0D-EC8C-5D40-BB0B-1434D3759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2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BF2FC-5C83-4448-81C5-D67360282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1B5483-0F15-D140-9B69-5AA4048A4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601AD9-F604-FC49-863F-436C89AA1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6CC5F7-5C5E-F84F-B87F-87109E69F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949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E568BD-CA95-EE49-9796-68C1BF64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6AE276-2AFA-2F48-92A7-C4403C72D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CF9ED9-757F-9149-8A87-9263A791E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9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74CAF-97E5-B24C-A5BD-59862F4FE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384F0-6A49-C944-A5F1-9138D590C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963B2B-0677-874D-AFA2-21F349A03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38343E-8BF3-334F-96DD-B020C563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FB94BA-A4E9-2047-91A0-ED47151A1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5F024A-867A-E543-92AD-11ECFCD20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80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F5898-F88E-CF4C-B816-B6E55A338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7C6CE9-B5EC-2940-8DF4-EB15C7C57C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B18028-AAA4-0648-B5CC-2E14C2AEE9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2B50E3-D6D5-2342-9BEC-ECBB6095A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25764-1220-0C42-A84A-4CC6F2292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90B54-93B5-4F4F-A847-973730A10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795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2A6EE-6881-BF47-9201-09B89186D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3AAED-36EA-024A-AA27-DB2534EF56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08237-F74B-8643-95EE-93672B766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B4636-0C21-D04A-BC79-B77DBBF7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6596B-F74F-3842-926A-482A88BB2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28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0CDDB-1399-4248-903C-1F4140D046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57B51B-C818-574A-852C-7EB4358D2F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7137DD-F289-0D45-872A-F6E5474CB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C81CE-82A8-F14D-B56F-79A79B721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E9922-3E40-154D-BF25-F879015C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3F450B-5B3C-6641-9D49-EF5AF3D08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4D6D1-9573-8842-872A-7991B3727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82A84-71E8-8C48-8DC6-CA2030378E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44C45-7137-AD4D-915C-24AE6A65CD27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3C0D5-F4E2-1C4B-8F62-1B34F4378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923A7-72FA-7D44-B62F-F23B322127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89C3A-F33F-0041-9208-272C02E84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77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2489C-16AB-4648-9242-4DC6978A56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C27B02-0C07-E446-9795-B346652F91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5D5F4EC0-7EDC-034A-8045-8467BD9C77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92" t="20000" r="21701" b="42499"/>
          <a:stretch/>
        </p:blipFill>
        <p:spPr>
          <a:xfrm>
            <a:off x="400049" y="0"/>
            <a:ext cx="14097477" cy="612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44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BEA8C50-972E-EC44-94F2-9845A69B8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416" t="21087" r="20176" b="16527"/>
          <a:stretch/>
        </p:blipFill>
        <p:spPr>
          <a:xfrm>
            <a:off x="1452561" y="161394"/>
            <a:ext cx="9286877" cy="6535212"/>
          </a:xfrm>
        </p:spPr>
      </p:pic>
    </p:spTree>
    <p:extLst>
      <p:ext uri="{BB962C8B-B14F-4D97-AF65-F5344CB8AC3E}">
        <p14:creationId xmlns:p14="http://schemas.microsoft.com/office/powerpoint/2010/main" val="1092827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D8B7B61-F09D-3543-81CF-3D86605B8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827" t="20759" r="20381" b="16855"/>
          <a:stretch/>
        </p:blipFill>
        <p:spPr>
          <a:xfrm>
            <a:off x="1251559" y="0"/>
            <a:ext cx="9938462" cy="7072313"/>
          </a:xfrm>
        </p:spPr>
      </p:pic>
    </p:spTree>
    <p:extLst>
      <p:ext uri="{BB962C8B-B14F-4D97-AF65-F5344CB8AC3E}">
        <p14:creationId xmlns:p14="http://schemas.microsoft.com/office/powerpoint/2010/main" val="2644841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C85AFB6C-5775-3640-ABD9-4CDCC143D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032" t="21744" r="21201" b="15213"/>
          <a:stretch/>
        </p:blipFill>
        <p:spPr>
          <a:xfrm>
            <a:off x="1587475" y="125042"/>
            <a:ext cx="9017050" cy="6607915"/>
          </a:xfrm>
        </p:spPr>
      </p:pic>
    </p:spTree>
    <p:extLst>
      <p:ext uri="{BB962C8B-B14F-4D97-AF65-F5344CB8AC3E}">
        <p14:creationId xmlns:p14="http://schemas.microsoft.com/office/powerpoint/2010/main" val="567954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8E2759F-AF78-C645-8EF1-4F7714E3F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588" t="14192" r="7452"/>
          <a:stretch/>
        </p:blipFill>
        <p:spPr>
          <a:xfrm>
            <a:off x="421481" y="0"/>
            <a:ext cx="11349038" cy="6872357"/>
          </a:xfrm>
        </p:spPr>
      </p:pic>
    </p:spTree>
    <p:extLst>
      <p:ext uri="{BB962C8B-B14F-4D97-AF65-F5344CB8AC3E}">
        <p14:creationId xmlns:p14="http://schemas.microsoft.com/office/powerpoint/2010/main" val="769950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hollie jones</dc:creator>
  <cp:lastModifiedBy>hollie jones</cp:lastModifiedBy>
  <cp:revision>2</cp:revision>
  <dcterms:created xsi:type="dcterms:W3CDTF">2022-02-02T17:45:47Z</dcterms:created>
  <dcterms:modified xsi:type="dcterms:W3CDTF">2022-02-07T09:24:10Z</dcterms:modified>
</cp:coreProperties>
</file>