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70" r:id="rId2"/>
    <p:sldId id="258" r:id="rId3"/>
    <p:sldId id="264" r:id="rId4"/>
    <p:sldId id="271" r:id="rId5"/>
    <p:sldId id="272" r:id="rId6"/>
    <p:sldId id="267" r:id="rId7"/>
  </p:sldIdLst>
  <p:sldSz cx="9144000" cy="6858000" type="screen4x3"/>
  <p:notesSz cx="6858000" cy="9144000"/>
  <p:embeddedFontLst>
    <p:embeddedFont>
      <p:font typeface="Twinkl" pitchFamily="2" charset="0"/>
      <p:regular r:id="rId10"/>
      <p:bold r:id="rId11"/>
    </p:embeddedFont>
    <p:embeddedFont>
      <p:font typeface="Tuffy" panose="020B0603060100000000" pitchFamily="34" charset="0"/>
      <p:regular r:id="rId12"/>
      <p:bold r:id="rId13"/>
      <p:italic r:id="rId14"/>
      <p:boldItalic r:id="rId15"/>
    </p:embeddedFont>
    <p:embeddedFont>
      <p:font typeface="Twinkl SemiBold" pitchFamily="2" charset="0"/>
      <p:bold r:id="rId16"/>
    </p:embeddedFont>
    <p:embeddedFont>
      <p:font typeface="Sassoon Infant Rg" panose="02000503030000020003" pitchFamily="50" charset="0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1E5A"/>
    <a:srgbClr val="18A0DB"/>
    <a:srgbClr val="BC0105"/>
    <a:srgbClr val="4DB1E3"/>
    <a:srgbClr val="80C1EB"/>
    <a:srgbClr val="ACDDFC"/>
    <a:srgbClr val="FFFFFF"/>
    <a:srgbClr val="4AA1D9"/>
    <a:srgbClr val="21A6F9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798" y="96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23/02/2018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23/02/2018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r>
              <a:rPr lang="en-GB" dirty="0">
                <a:latin typeface="Twinkl" pitchFamily="50" charset="0"/>
              </a:rPr>
              <a:t>Statement 2</a:t>
            </a:r>
          </a:p>
          <a:p>
            <a:pPr lvl="1"/>
            <a:r>
              <a:rPr lang="en-GB" dirty="0">
                <a:latin typeface="Twinkl" pitchFamily="50" charset="0"/>
              </a:rPr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8442"/>
            <a:ext cx="8220075" cy="652318"/>
          </a:xfrm>
        </p:spPr>
        <p:txBody>
          <a:bodyPr/>
          <a:lstStyle/>
          <a:p>
            <a:pPr algn="ctr"/>
            <a:r>
              <a:rPr lang="en-GB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Guidance for Video/Audio in PowerPoints</a:t>
            </a:r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1" t="18852" r="58228" b="54654"/>
          <a:stretch>
            <a:fillRect/>
          </a:stretch>
        </p:blipFill>
        <p:spPr bwMode="auto">
          <a:xfrm>
            <a:off x="787225" y="2569195"/>
            <a:ext cx="1717675" cy="1150938"/>
          </a:xfrm>
          <a:prstGeom prst="rect">
            <a:avLst/>
          </a:prstGeom>
          <a:noFill/>
          <a:ln w="9525">
            <a:solidFill>
              <a:srgbClr val="0076B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7" t="26003" r="44786" b="11296"/>
          <a:stretch>
            <a:fillRect/>
          </a:stretch>
        </p:blipFill>
        <p:spPr bwMode="auto">
          <a:xfrm>
            <a:off x="787225" y="3812208"/>
            <a:ext cx="1717675" cy="1857375"/>
          </a:xfrm>
          <a:prstGeom prst="rect">
            <a:avLst/>
          </a:prstGeom>
          <a:noFill/>
          <a:ln w="9525">
            <a:solidFill>
              <a:srgbClr val="0076B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5" t="17912" r="52493" b="25307"/>
          <a:stretch>
            <a:fillRect/>
          </a:stretch>
        </p:blipFill>
        <p:spPr bwMode="auto">
          <a:xfrm>
            <a:off x="3454225" y="2560455"/>
            <a:ext cx="1703388" cy="2003425"/>
          </a:xfrm>
          <a:prstGeom prst="rect">
            <a:avLst/>
          </a:prstGeom>
          <a:noFill/>
          <a:ln w="9525">
            <a:solidFill>
              <a:srgbClr val="0076B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87225" y="1370633"/>
            <a:ext cx="1717675" cy="1116012"/>
          </a:xfrm>
          <a:prstGeom prst="rect">
            <a:avLst/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1. Open the folder and copy all the files.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3438350" y="1370633"/>
            <a:ext cx="1719263" cy="1116012"/>
          </a:xfrm>
          <a:prstGeom prst="rect">
            <a:avLst/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2. Paste the copied files into a new folder.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305017" y="1898324"/>
            <a:ext cx="61753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606267" y="1898324"/>
            <a:ext cx="61595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2"/>
          <p:cNvSpPr>
            <a:spLocks/>
          </p:cNvSpPr>
          <p:nvPr/>
        </p:nvSpPr>
        <p:spPr bwMode="auto">
          <a:xfrm>
            <a:off x="457200" y="6283683"/>
            <a:ext cx="8220075" cy="715963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52000" tIns="252000" rIns="252000" bIns="252000" anchor="ctr" anchorCtr="1"/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You may wish to delete this slide before beginning the presentation.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106938" y="1370633"/>
            <a:ext cx="2195513" cy="1379537"/>
          </a:xfrm>
          <a:prstGeom prst="rect">
            <a:avLst/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3. Open the PowerPoint file, enable editing and enter presentation mode (start the slide show). Go to slide 3 and the backing track will start automatically.  </a:t>
            </a:r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5730707" y="3889924"/>
            <a:ext cx="2571753" cy="1601754"/>
            <a:chOff x="5758342" y="3336983"/>
            <a:chExt cx="2571925" cy="1601754"/>
          </a:xfrm>
        </p:grpSpPr>
        <p:cxnSp>
          <p:nvCxnSpPr>
            <p:cNvPr id="28" name="Straight Arrow Connector 27"/>
            <p:cNvCxnSpPr/>
            <p:nvPr/>
          </p:nvCxnSpPr>
          <p:spPr>
            <a:xfrm>
              <a:off x="5758342" y="3494143"/>
              <a:ext cx="328634" cy="0"/>
            </a:xfrm>
            <a:prstGeom prst="straightConnector1">
              <a:avLst/>
            </a:prstGeom>
            <a:ln w="38100">
              <a:solidFill>
                <a:srgbClr val="DE1E5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628"/>
            <a:stretch>
              <a:fillRect/>
            </a:stretch>
          </p:blipFill>
          <p:spPr bwMode="auto">
            <a:xfrm>
              <a:off x="6164808" y="3336983"/>
              <a:ext cx="2165459" cy="1601754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6137101" y="3158158"/>
            <a:ext cx="2165350" cy="647700"/>
            <a:chOff x="6164808" y="2589878"/>
            <a:chExt cx="2165459" cy="647296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687"/>
            <a:stretch>
              <a:fillRect/>
            </a:stretch>
          </p:blipFill>
          <p:spPr bwMode="auto">
            <a:xfrm>
              <a:off x="6164808" y="2589878"/>
              <a:ext cx="2165459" cy="647296"/>
            </a:xfrm>
            <a:prstGeom prst="rect">
              <a:avLst/>
            </a:prstGeom>
            <a:noFill/>
            <a:ln w="9525">
              <a:solidFill>
                <a:srgbClr val="0076B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6" name="Straight Arrow Connector 25"/>
            <p:cNvCxnSpPr/>
            <p:nvPr/>
          </p:nvCxnSpPr>
          <p:spPr>
            <a:xfrm flipH="1">
              <a:off x="7934959" y="2748529"/>
              <a:ext cx="79379" cy="287158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101" y="2834236"/>
            <a:ext cx="2165350" cy="2254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1431925" y="6019800"/>
            <a:ext cx="6126163" cy="295275"/>
          </a:xfrm>
          <a:prstGeom prst="rect">
            <a:avLst/>
          </a:prstGeom>
          <a:solidFill>
            <a:srgbClr val="ACDDFC"/>
          </a:solidFill>
          <a:ln>
            <a:solidFill>
              <a:srgbClr val="E341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dirty="0">
                <a:solidFill>
                  <a:schemeClr val="tx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Please note the embedded audio may not be compatible with early versions of PowerPoint. </a:t>
            </a:r>
          </a:p>
        </p:txBody>
      </p:sp>
    </p:spTree>
    <p:extLst>
      <p:ext uri="{BB962C8B-B14F-4D97-AF65-F5344CB8AC3E}">
        <p14:creationId xmlns:p14="http://schemas.microsoft.com/office/powerpoint/2010/main" val="604885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968" y="691221"/>
            <a:ext cx="5852933" cy="5617504"/>
          </a:xfrm>
          <a:prstGeom prst="rect">
            <a:avLst/>
          </a:prstGeom>
        </p:spPr>
      </p:pic>
      <p:pic>
        <p:nvPicPr>
          <p:cNvPr id="2" name="Fill it up So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99468" y="899214"/>
            <a:ext cx="609600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55650" y="765175"/>
            <a:ext cx="7632700" cy="2361398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/>
              <a:t>Fill it up and pour it out,</a:t>
            </a:r>
          </a:p>
          <a:p>
            <a:pPr>
              <a:lnSpc>
                <a:spcPct val="150000"/>
              </a:lnSpc>
            </a:pPr>
            <a:r>
              <a:rPr lang="en-GB" sz="2400" dirty="0"/>
              <a:t>Pour it out, pour it out.</a:t>
            </a:r>
          </a:p>
          <a:p>
            <a:pPr>
              <a:lnSpc>
                <a:spcPct val="150000"/>
              </a:lnSpc>
            </a:pPr>
            <a:r>
              <a:rPr lang="en-GB" sz="2400" dirty="0"/>
              <a:t>Fill it up and pour it out.</a:t>
            </a:r>
          </a:p>
          <a:p>
            <a:pPr>
              <a:lnSpc>
                <a:spcPct val="150000"/>
              </a:lnSpc>
            </a:pPr>
            <a:r>
              <a:rPr lang="en-GB" sz="2400" dirty="0"/>
              <a:t>Now, it’s empty!</a:t>
            </a:r>
            <a:endParaRPr lang="en-GB" sz="2400" dirty="0"/>
          </a:p>
        </p:txBody>
      </p:sp>
      <p:pic>
        <p:nvPicPr>
          <p:cNvPr id="7" name="Sound Butto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700" y="797614"/>
            <a:ext cx="814388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783"/>
    </mc:Choice>
    <mc:Fallback>
      <p:transition spd="slow" advTm="157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87" objId="2"/>
        <p14:pauseEvt time="5841" objId="2"/>
        <p14:seekEvt time="5841" objId="2" seek="5733"/>
        <p14:resumeEvt time="6042" objId="2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765175"/>
            <a:ext cx="7632700" cy="2299842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GB" sz="2400" dirty="0"/>
              <a:t>Tip it in and tip it out,</a:t>
            </a:r>
          </a:p>
          <a:p>
            <a:pPr algn="r">
              <a:lnSpc>
                <a:spcPct val="150000"/>
              </a:lnSpc>
            </a:pPr>
            <a:r>
              <a:rPr lang="en-GB" sz="2400" dirty="0"/>
              <a:t>Tip it out, tip it out.</a:t>
            </a:r>
          </a:p>
          <a:p>
            <a:pPr algn="r">
              <a:lnSpc>
                <a:spcPct val="150000"/>
              </a:lnSpc>
            </a:pPr>
            <a:r>
              <a:rPr lang="en-GB" sz="2400" dirty="0"/>
              <a:t>Tip it in and tip it out,</a:t>
            </a:r>
          </a:p>
          <a:p>
            <a:pPr algn="r">
              <a:lnSpc>
                <a:spcPct val="150000"/>
              </a:lnSpc>
            </a:pPr>
            <a:r>
              <a:rPr lang="en-GB" sz="2400" dirty="0"/>
              <a:t>Now, it’s empty!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4057" y="815197"/>
            <a:ext cx="2654599" cy="522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711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147"/>
    </mc:Choice>
    <mc:Fallback>
      <p:transition spd="slow" advTm="16147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765175"/>
            <a:ext cx="7632700" cy="2299842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/>
              <a:t>Pour it in and pour it out,</a:t>
            </a:r>
          </a:p>
          <a:p>
            <a:pPr>
              <a:lnSpc>
                <a:spcPct val="150000"/>
              </a:lnSpc>
            </a:pPr>
            <a:r>
              <a:rPr lang="en-GB" sz="2400" dirty="0"/>
              <a:t>Pour it out, pour it out.</a:t>
            </a:r>
          </a:p>
          <a:p>
            <a:pPr>
              <a:lnSpc>
                <a:spcPct val="150000"/>
              </a:lnSpc>
            </a:pPr>
            <a:r>
              <a:rPr lang="en-GB" sz="2400" dirty="0"/>
              <a:t>Pour it in and pour it out,</a:t>
            </a:r>
          </a:p>
          <a:p>
            <a:pPr>
              <a:lnSpc>
                <a:spcPct val="150000"/>
              </a:lnSpc>
            </a:pPr>
            <a:r>
              <a:rPr lang="en-GB" sz="2400" dirty="0"/>
              <a:t>Now, it’s empty!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110" y="688636"/>
            <a:ext cx="3899140" cy="5620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927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163"/>
    </mc:Choice>
    <mc:Fallback>
      <p:transition spd="slow" advTm="16163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8"/>
    </mc:Choice>
    <mc:Fallback>
      <p:transition spd="slow" advTm="488"/>
    </mc:Fallback>
  </mc:AlternateContent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2" id="{CBCA707B-BBA2-4E7E-9DB6-705861FD9E17}" vid="{48CF7D95-9755-429D-A1B1-06B08BB4DD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Song PowerPoint Template</Template>
  <TotalTime>53</TotalTime>
  <Words>174</Words>
  <Application>Microsoft Office PowerPoint</Application>
  <PresentationFormat>On-screen Show (4:3)</PresentationFormat>
  <Paragraphs>18</Paragraphs>
  <Slides>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Twinkl</vt:lpstr>
      <vt:lpstr>Arial</vt:lpstr>
      <vt:lpstr>Tuffy</vt:lpstr>
      <vt:lpstr>Twinkl SemiBold</vt:lpstr>
      <vt:lpstr>Sassoon Infant Rg</vt:lpstr>
      <vt:lpstr>Calibri</vt:lpstr>
      <vt:lpstr>Office Theme</vt:lpstr>
      <vt:lpstr>Guidance for Video/Audio in PowerPoints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Guidance for Video/Audio in PowerPoints</dc:title>
  <dc:creator>Twinkl</dc:creator>
  <cp:lastModifiedBy>Shantal Paley</cp:lastModifiedBy>
  <cp:revision>3</cp:revision>
  <dcterms:created xsi:type="dcterms:W3CDTF">2017-01-26T13:35:55Z</dcterms:created>
  <dcterms:modified xsi:type="dcterms:W3CDTF">2018-02-23T11:22:16Z</dcterms:modified>
</cp:coreProperties>
</file>