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212E-00BD-4E4B-AE37-B287DC98B78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E5AE6-5D09-4044-A1B7-1EB703AF34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20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212E-00BD-4E4B-AE37-B287DC98B78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E5AE6-5D09-4044-A1B7-1EB703AF34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870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212E-00BD-4E4B-AE37-B287DC98B78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E5AE6-5D09-4044-A1B7-1EB703AF34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498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212E-00BD-4E4B-AE37-B287DC98B78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E5AE6-5D09-4044-A1B7-1EB703AF34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826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212E-00BD-4E4B-AE37-B287DC98B78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E5AE6-5D09-4044-A1B7-1EB703AF34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170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212E-00BD-4E4B-AE37-B287DC98B78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E5AE6-5D09-4044-A1B7-1EB703AF34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992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212E-00BD-4E4B-AE37-B287DC98B78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E5AE6-5D09-4044-A1B7-1EB703AF34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606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212E-00BD-4E4B-AE37-B287DC98B78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E5AE6-5D09-4044-A1B7-1EB703AF34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000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212E-00BD-4E4B-AE37-B287DC98B78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E5AE6-5D09-4044-A1B7-1EB703AF34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557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212E-00BD-4E4B-AE37-B287DC98B78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E5AE6-5D09-4044-A1B7-1EB703AF34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881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212E-00BD-4E4B-AE37-B287DC98B78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E5AE6-5D09-4044-A1B7-1EB703AF34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847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3212E-00BD-4E4B-AE37-B287DC98B78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E5AE6-5D09-4044-A1B7-1EB703AF34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491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302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457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6761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5369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Llinos Davies</dc:creator>
  <cp:lastModifiedBy>Llinos Davies</cp:lastModifiedBy>
  <cp:revision>1</cp:revision>
  <dcterms:created xsi:type="dcterms:W3CDTF">2021-01-12T09:45:29Z</dcterms:created>
  <dcterms:modified xsi:type="dcterms:W3CDTF">2021-01-12T09:46:17Z</dcterms:modified>
</cp:coreProperties>
</file>