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6" r:id="rId7"/>
    <p:sldId id="272" r:id="rId8"/>
    <p:sldId id="273" r:id="rId9"/>
    <p:sldId id="277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itchFamily="2" charset="0"/>
      <p:regular r:id="rId18"/>
      <p:bold r:id="rId19"/>
    </p:embeddedFont>
    <p:embeddedFont>
      <p:font typeface="Twinkl SemiBold" pitchFamily="2" charset="0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2132"/>
    <a:srgbClr val="EE7AAE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9" autoAdjust="0"/>
    <p:restoredTop sz="94660"/>
  </p:normalViewPr>
  <p:slideViewPr>
    <p:cSldViewPr snapToGrid="0" showGuides="1">
      <p:cViewPr varScale="1">
        <p:scale>
          <a:sx n="158" d="100"/>
          <a:sy n="158" d="100"/>
        </p:scale>
        <p:origin x="104" y="20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tif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t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Letter N Looks Like This…</a:t>
            </a:r>
          </a:p>
        </p:txBody>
      </p:sp>
      <p:sp>
        <p:nvSpPr>
          <p:cNvPr id="19" name="Title 20">
            <a:extLst>
              <a:ext uri="{FF2B5EF4-FFF2-40B4-BE49-F238E27FC236}">
                <a16:creationId xmlns:a16="http://schemas.microsoft.com/office/drawing/2014/main" id="{85061EDE-9BA0-4E49-A6C7-613B392E41B2}"/>
              </a:ext>
            </a:extLst>
          </p:cNvPr>
          <p:cNvSpPr txBox="1">
            <a:spLocks/>
          </p:cNvSpPr>
          <p:nvPr/>
        </p:nvSpPr>
        <p:spPr>
          <a:xfrm>
            <a:off x="457198" y="542625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GB" sz="1800" b="0" dirty="0"/>
              <a:t>Click on the pencil to see the letter formation.</a:t>
            </a:r>
          </a:p>
          <a:p>
            <a:pPr algn="ctr">
              <a:lnSpc>
                <a:spcPct val="120000"/>
              </a:lnSpc>
            </a:pPr>
            <a:r>
              <a:rPr lang="en-GB" sz="1800" b="0" dirty="0"/>
              <a:t>Can you draw it with your finger?</a:t>
            </a:r>
            <a:endParaRPr lang="en-GB" sz="1800" dirty="0">
              <a:latin typeface="+mn-lt"/>
            </a:endParaRPr>
          </a:p>
        </p:txBody>
      </p:sp>
      <p:sp>
        <p:nvSpPr>
          <p:cNvPr id="8" name="Letter">
            <a:extLst>
              <a:ext uri="{FF2B5EF4-FFF2-40B4-BE49-F238E27FC236}">
                <a16:creationId xmlns:a16="http://schemas.microsoft.com/office/drawing/2014/main" id="{B2EC2FB5-2B22-4027-9B5B-74C9BED8042F}"/>
              </a:ext>
            </a:extLst>
          </p:cNvPr>
          <p:cNvSpPr txBox="1">
            <a:spLocks/>
          </p:cNvSpPr>
          <p:nvPr/>
        </p:nvSpPr>
        <p:spPr>
          <a:xfrm>
            <a:off x="2888180" y="1976485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N</a:t>
            </a:r>
          </a:p>
        </p:txBody>
      </p:sp>
      <p:sp>
        <p:nvSpPr>
          <p:cNvPr id="9" name="Start">
            <a:extLst>
              <a:ext uri="{FF2B5EF4-FFF2-40B4-BE49-F238E27FC236}">
                <a16:creationId xmlns:a16="http://schemas.microsoft.com/office/drawing/2014/main" id="{09957F98-64F5-4D3A-95F1-FF7465230AA4}"/>
              </a:ext>
            </a:extLst>
          </p:cNvPr>
          <p:cNvSpPr/>
          <p:nvPr/>
        </p:nvSpPr>
        <p:spPr>
          <a:xfrm>
            <a:off x="3681521" y="256674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>
            <a:extLst>
              <a:ext uri="{FF2B5EF4-FFF2-40B4-BE49-F238E27FC236}">
                <a16:creationId xmlns:a16="http://schemas.microsoft.com/office/drawing/2014/main" id="{1C55664C-36E4-4E31-8469-2461C1A7EDC0}"/>
              </a:ext>
            </a:extLst>
          </p:cNvPr>
          <p:cNvSpPr/>
          <p:nvPr/>
        </p:nvSpPr>
        <p:spPr>
          <a:xfrm>
            <a:off x="5250102" y="256674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encil">
            <a:extLst>
              <a:ext uri="{FF2B5EF4-FFF2-40B4-BE49-F238E27FC236}">
                <a16:creationId xmlns:a16="http://schemas.microsoft.com/office/drawing/2014/main" id="{B3DFF6DC-4CCF-45EF-A0B8-18EB616F7A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693" y="1404705"/>
            <a:ext cx="1291904" cy="128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55556E-6 L -0.00261 0.30927 L 0.0092 0.00603 L 0.16892 0.31066 L 0.17534 0.00348 " pathEditMode="relative" ptsTypes="AAAAA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Letter N Sounds Like This…</a:t>
            </a:r>
          </a:p>
        </p:txBody>
      </p:sp>
      <p:sp>
        <p:nvSpPr>
          <p:cNvPr id="11" name="Title 20">
            <a:extLst>
              <a:ext uri="{FF2B5EF4-FFF2-40B4-BE49-F238E27FC236}">
                <a16:creationId xmlns:a16="http://schemas.microsoft.com/office/drawing/2014/main" id="{2822CE57-792F-4AB6-8E2C-9E45F1D4C901}"/>
              </a:ext>
            </a:extLst>
          </p:cNvPr>
          <p:cNvSpPr txBox="1">
            <a:spLocks/>
          </p:cNvSpPr>
          <p:nvPr/>
        </p:nvSpPr>
        <p:spPr>
          <a:xfrm>
            <a:off x="457198" y="1361996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N, N, N</a:t>
            </a:r>
          </a:p>
        </p:txBody>
      </p:sp>
      <p:sp>
        <p:nvSpPr>
          <p:cNvPr id="12" name="Title 20">
            <a:extLst>
              <a:ext uri="{FF2B5EF4-FFF2-40B4-BE49-F238E27FC236}">
                <a16:creationId xmlns:a16="http://schemas.microsoft.com/office/drawing/2014/main" id="{1B02B844-E33B-48AD-B71A-4E4CACA86230}"/>
              </a:ext>
            </a:extLst>
          </p:cNvPr>
          <p:cNvSpPr txBox="1">
            <a:spLocks/>
          </p:cNvSpPr>
          <p:nvPr/>
        </p:nvSpPr>
        <p:spPr>
          <a:xfrm>
            <a:off x="-688771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Say the sound /n/ and have children repeat it back multiple times</a:t>
            </a:r>
            <a:endParaRPr lang="en-GB" sz="1200" dirty="0">
              <a:solidFill>
                <a:schemeClr val="accent5"/>
              </a:solidFill>
              <a:latin typeface="+mn-lt"/>
            </a:endParaRPr>
          </a:p>
        </p:txBody>
      </p:sp>
      <p:pic>
        <p:nvPicPr>
          <p:cNvPr id="3" name="Picture 2" descr="A close up of a mouse&#10;&#10;Description automatically generated">
            <a:extLst>
              <a:ext uri="{FF2B5EF4-FFF2-40B4-BE49-F238E27FC236}">
                <a16:creationId xmlns:a16="http://schemas.microsoft.com/office/drawing/2014/main" id="{FC1E22E4-45EB-45F5-AE94-9CF1C3F36F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258" y="2356302"/>
            <a:ext cx="2521484" cy="3335862"/>
          </a:xfrm>
          <a:prstGeom prst="roundRect">
            <a:avLst>
              <a:gd name="adj" fmla="val 8478"/>
            </a:avLst>
          </a:prstGeom>
        </p:spPr>
      </p:pic>
    </p:spTree>
    <p:extLst>
      <p:ext uri="{BB962C8B-B14F-4D97-AF65-F5344CB8AC3E}">
        <p14:creationId xmlns:p14="http://schemas.microsoft.com/office/powerpoint/2010/main" val="3862151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 Can Also Look Like This…</a:t>
            </a:r>
          </a:p>
        </p:txBody>
      </p:sp>
      <p:pic>
        <p:nvPicPr>
          <p:cNvPr id="5" name="Picture 4" descr="A picture containing cup, table&#10;&#10;Description automatically generated">
            <a:extLst>
              <a:ext uri="{FF2B5EF4-FFF2-40B4-BE49-F238E27FC236}">
                <a16:creationId xmlns:a16="http://schemas.microsoft.com/office/drawing/2014/main" id="{86084236-FAFF-4728-9546-823D8E4E90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956" y="4027138"/>
            <a:ext cx="2218707" cy="1863367"/>
          </a:xfrm>
          <a:prstGeom prst="rect">
            <a:avLst/>
          </a:prstGeom>
        </p:spPr>
      </p:pic>
      <p:pic>
        <p:nvPicPr>
          <p:cNvPr id="8" name="Picture 7" descr="A picture containing clip, pair, table, air&#10;&#10;Description automatically generated">
            <a:extLst>
              <a:ext uri="{FF2B5EF4-FFF2-40B4-BE49-F238E27FC236}">
                <a16:creationId xmlns:a16="http://schemas.microsoft.com/office/drawing/2014/main" id="{5EE3E984-A101-4D7F-ABBC-B02CB9CC79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878" y="4087653"/>
            <a:ext cx="2449735" cy="1802852"/>
          </a:xfrm>
          <a:prstGeom prst="rect">
            <a:avLst/>
          </a:prstGeom>
        </p:spPr>
      </p:pic>
      <p:pic>
        <p:nvPicPr>
          <p:cNvPr id="11" name="Picture 10" descr="A picture containing building, brick, sign, wooden&#10;&#10;Description automatically generated">
            <a:extLst>
              <a:ext uri="{FF2B5EF4-FFF2-40B4-BE49-F238E27FC236}">
                <a16:creationId xmlns:a16="http://schemas.microsoft.com/office/drawing/2014/main" id="{8898A3EE-AC82-48E0-A387-837F2920E6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390" y="1617377"/>
            <a:ext cx="2357372" cy="2218631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29C453F9-559A-415D-B0BB-E0DE3F4E73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86" y="1420664"/>
            <a:ext cx="2856860" cy="287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54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200" dirty="0">
                <a:latin typeface="+mn-lt"/>
              </a:rPr>
              <a:t>T</a:t>
            </a:r>
            <a:r>
              <a:rPr lang="en-AU" sz="32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200" dirty="0">
                <a:latin typeface="+mn-lt"/>
              </a:rPr>
              <a:t>S</a:t>
            </a:r>
            <a:r>
              <a:rPr lang="en-AU" sz="3200" dirty="0">
                <a:latin typeface="+mn-lt"/>
                <a:ea typeface="Arial"/>
                <a:cs typeface="Arial"/>
                <a:sym typeface="Arial"/>
              </a:rPr>
              <a:t>tart With N Are…</a:t>
            </a:r>
            <a:endParaRPr lang="en-GB" sz="32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650EC-A7B0-4E8A-9DAE-8FBCE64824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" t="22826" r="1266" b="22828"/>
          <a:stretch/>
        </p:blipFill>
        <p:spPr>
          <a:xfrm>
            <a:off x="2279759" y="1473201"/>
            <a:ext cx="4574952" cy="45295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F5F87-590E-4FB5-AFF6-E31900F843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8" t="20696" r="208" b="102"/>
          <a:stretch/>
        </p:blipFill>
        <p:spPr>
          <a:xfrm>
            <a:off x="2279759" y="1473200"/>
            <a:ext cx="4574952" cy="45295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DC7D50-2DD7-44F4-9928-6072292DCA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1" t="7323" r="17939" b="7323"/>
          <a:stretch/>
        </p:blipFill>
        <p:spPr>
          <a:xfrm>
            <a:off x="2279757" y="1473199"/>
            <a:ext cx="4574953" cy="452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956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>
                <a:ea typeface="Arial"/>
                <a:cs typeface="Arial"/>
                <a:sym typeface="Arial"/>
              </a:rPr>
              <a:t>Some Things </a:t>
            </a:r>
            <a:r>
              <a:rPr lang="en-AU" sz="3200" dirty="0"/>
              <a:t>T</a:t>
            </a:r>
            <a:r>
              <a:rPr lang="en-AU" sz="3200" dirty="0">
                <a:ea typeface="Arial"/>
                <a:cs typeface="Arial"/>
                <a:sym typeface="Arial"/>
              </a:rPr>
              <a:t>hat </a:t>
            </a:r>
            <a:r>
              <a:rPr lang="en-AU" sz="3200" dirty="0"/>
              <a:t>S</a:t>
            </a:r>
            <a:r>
              <a:rPr lang="en-AU" sz="3200" dirty="0">
                <a:ea typeface="Arial"/>
                <a:cs typeface="Arial"/>
                <a:sym typeface="Arial"/>
              </a:rPr>
              <a:t>tart With N Are…</a:t>
            </a:r>
            <a:endParaRPr lang="en-GB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650EC-A7B0-4E8A-9DAE-8FBCE64824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" t="24659" r="1019" b="9809"/>
          <a:stretch/>
        </p:blipFill>
        <p:spPr>
          <a:xfrm>
            <a:off x="2279759" y="1473201"/>
            <a:ext cx="4537482" cy="45295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F5F87-590E-4FB5-AFF6-E31900F843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74"/>
          <a:stretch/>
        </p:blipFill>
        <p:spPr>
          <a:xfrm>
            <a:off x="2295463" y="1473201"/>
            <a:ext cx="4537482" cy="45295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DC7D50-2DD7-44F4-9928-6072292DCA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06686" y="1473201"/>
            <a:ext cx="2707128" cy="452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05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N?</a:t>
            </a:r>
            <a:endParaRPr lang="en-GB" dirty="0"/>
          </a:p>
        </p:txBody>
      </p:sp>
      <p:sp>
        <p:nvSpPr>
          <p:cNvPr id="6" name="Title 20">
            <a:extLst>
              <a:ext uri="{FF2B5EF4-FFF2-40B4-BE49-F238E27FC236}">
                <a16:creationId xmlns:a16="http://schemas.microsoft.com/office/drawing/2014/main" id="{6669ECA2-D759-496A-A691-0886F4FE0B0B}"/>
              </a:ext>
            </a:extLst>
          </p:cNvPr>
          <p:cNvSpPr txBox="1">
            <a:spLocks/>
          </p:cNvSpPr>
          <p:nvPr/>
        </p:nvSpPr>
        <p:spPr>
          <a:xfrm>
            <a:off x="83123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 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01069" y="2327935"/>
            <a:ext cx="3016154" cy="2162320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60DE6C3E-193D-4506-8C41-12049F219607}"/>
              </a:ext>
            </a:extLst>
          </p:cNvPr>
          <p:cNvSpPr txBox="1">
            <a:spLocks/>
          </p:cNvSpPr>
          <p:nvPr/>
        </p:nvSpPr>
        <p:spPr>
          <a:xfrm>
            <a:off x="1126777" y="2911942"/>
            <a:ext cx="2710756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700" dirty="0">
                <a:solidFill>
                  <a:srgbClr val="D72132"/>
                </a:solidFill>
              </a:rPr>
              <a:t>9</a:t>
            </a:r>
          </a:p>
        </p:txBody>
      </p:sp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823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2274190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1759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744225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N?</a:t>
            </a:r>
            <a:endParaRPr lang="en-GB" dirty="0"/>
          </a:p>
        </p:txBody>
      </p:sp>
      <p:sp>
        <p:nvSpPr>
          <p:cNvPr id="6" name="Title 20">
            <a:extLst>
              <a:ext uri="{FF2B5EF4-FFF2-40B4-BE49-F238E27FC236}">
                <a16:creationId xmlns:a16="http://schemas.microsoft.com/office/drawing/2014/main" id="{6669ECA2-D759-496A-A691-0886F4FE0B0B}"/>
              </a:ext>
            </a:extLst>
          </p:cNvPr>
          <p:cNvSpPr txBox="1">
            <a:spLocks/>
          </p:cNvSpPr>
          <p:nvPr/>
        </p:nvSpPr>
        <p:spPr>
          <a:xfrm>
            <a:off x="83123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 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30899" y="1827826"/>
            <a:ext cx="944074" cy="32023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2860" y="1887090"/>
            <a:ext cx="2316550" cy="3223850"/>
          </a:xfrm>
          <a:prstGeom prst="rect">
            <a:avLst/>
          </a:prstGeom>
        </p:spPr>
      </p:pic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823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2274190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1759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006004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N?</a:t>
            </a:r>
            <a:endParaRPr lang="en-GB" dirty="0"/>
          </a:p>
        </p:txBody>
      </p:sp>
      <p:sp>
        <p:nvSpPr>
          <p:cNvPr id="6" name="Title 20">
            <a:extLst>
              <a:ext uri="{FF2B5EF4-FFF2-40B4-BE49-F238E27FC236}">
                <a16:creationId xmlns:a16="http://schemas.microsoft.com/office/drawing/2014/main" id="{6669ECA2-D759-496A-A691-0886F4FE0B0B}"/>
              </a:ext>
            </a:extLst>
          </p:cNvPr>
          <p:cNvSpPr txBox="1">
            <a:spLocks/>
          </p:cNvSpPr>
          <p:nvPr/>
        </p:nvSpPr>
        <p:spPr>
          <a:xfrm>
            <a:off x="83123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 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9854" y="2245928"/>
            <a:ext cx="2287352" cy="23661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17793" y="2507155"/>
            <a:ext cx="4489832" cy="1983720"/>
          </a:xfrm>
          <a:prstGeom prst="rect">
            <a:avLst/>
          </a:prstGeom>
        </p:spPr>
      </p:pic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823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2274190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1759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67472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464</TotalTime>
  <Words>172</Words>
  <Application>Microsoft Office PowerPoint</Application>
  <PresentationFormat>On-screen Show (4:3)</PresentationFormat>
  <Paragraphs>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</vt:lpstr>
      <vt:lpstr>Twinkl SemiBold</vt:lpstr>
      <vt:lpstr>Twinkl</vt:lpstr>
      <vt:lpstr>Arial</vt:lpstr>
      <vt:lpstr>Office Theme</vt:lpstr>
      <vt:lpstr>PowerPoint Presentation</vt:lpstr>
      <vt:lpstr>The Letter N Looks Like This…</vt:lpstr>
      <vt:lpstr>The Letter N Sounds Like This…</vt:lpstr>
      <vt:lpstr>It Can Also Look Like This…</vt:lpstr>
      <vt:lpstr>Some Things That Start With N Are…</vt:lpstr>
      <vt:lpstr>Some Things That Start With N Are…</vt:lpstr>
      <vt:lpstr>Which of These Start With N?</vt:lpstr>
      <vt:lpstr>Which of These Start With N?</vt:lpstr>
      <vt:lpstr>Which of These Start With 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Robinson</dc:creator>
  <cp:lastModifiedBy>Ryan Robinson</cp:lastModifiedBy>
  <cp:revision>30</cp:revision>
  <dcterms:created xsi:type="dcterms:W3CDTF">2020-06-09T14:51:45Z</dcterms:created>
  <dcterms:modified xsi:type="dcterms:W3CDTF">2020-06-23T10:33:57Z</dcterms:modified>
</cp:coreProperties>
</file>