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4" r:id="rId7"/>
    <p:sldId id="258" r:id="rId8"/>
    <p:sldId id="259" r:id="rId9"/>
    <p:sldId id="260" r:id="rId10"/>
    <p:sldId id="261" r:id="rId11"/>
    <p:sldId id="262" r:id="rId12"/>
    <p:sldId id="26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41" autoAdjust="0"/>
    <p:restoredTop sz="94660"/>
  </p:normalViewPr>
  <p:slideViewPr>
    <p:cSldViewPr snapToGrid="0">
      <p:cViewPr>
        <p:scale>
          <a:sx n="88" d="100"/>
          <a:sy n="88" d="100"/>
        </p:scale>
        <p:origin x="55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122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632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687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395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61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297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93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439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29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108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775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F20DF-E16D-47BD-AB05-2B7AFFD5D615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48E2F-0E20-4A0D-91FD-879341F11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668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@GreenBeansMusic/videos" TargetMode="External"/><Relationship Id="rId2" Type="http://schemas.openxmlformats.org/officeDocument/2006/relationships/hyperlink" Target="https://www.youtube.com/@namasteinschool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https://media2.giphy.com/media/RIXwtZUEgKWpZ3yn4a/200w.gif?cid=6c09b9526jir975trm99ukxkorc3srroqcdprlipcjflcxwk&amp;ep=v1_stickers_search&amp;rid=200w.gif&amp;ct=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000" b="1" dirty="0" smtClean="0">
                <a:latin typeface="Comic Sans MS" panose="030F0702030302020204" pitchFamily="66" charset="0"/>
              </a:rPr>
              <a:t>Food and fitness</a:t>
            </a:r>
            <a:br>
              <a:rPr lang="en-GB" sz="8000" b="1" dirty="0" smtClean="0">
                <a:latin typeface="Comic Sans MS" panose="030F0702030302020204" pitchFamily="66" charset="0"/>
              </a:rPr>
            </a:br>
            <a:r>
              <a:rPr lang="en-GB" sz="8000" b="1" dirty="0" smtClean="0">
                <a:latin typeface="Comic Sans MS" panose="030F0702030302020204" pitchFamily="66" charset="0"/>
              </a:rPr>
              <a:t>policy </a:t>
            </a:r>
            <a:endParaRPr lang="en-GB" sz="8000" b="1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00102"/>
            <a:ext cx="9144000" cy="839333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By healthy schools club</a:t>
            </a:r>
          </a:p>
          <a:p>
            <a:r>
              <a:rPr lang="en-GB" dirty="0" smtClean="0"/>
              <a:t>2025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04" y="4897438"/>
            <a:ext cx="1866900" cy="1905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6768" y="136525"/>
            <a:ext cx="1428750" cy="1971675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2246811" y="5513569"/>
            <a:ext cx="9144000" cy="839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 smtClean="0"/>
              <a:t>Article 13: you have the right to information.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786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0057" y="487681"/>
            <a:ext cx="9788433" cy="1203008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70C0"/>
                </a:solidFill>
                <a:latin typeface="Boring Boring" pitchFamily="2" charset="0"/>
              </a:rPr>
              <a:t>Article 6: the right to grow up and be healthy</a:t>
            </a:r>
            <a:endParaRPr lang="en-GB" b="1" dirty="0">
              <a:solidFill>
                <a:srgbClr val="0070C0"/>
              </a:solidFill>
              <a:latin typeface="Boring Boring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b="1" dirty="0" smtClean="0">
                <a:latin typeface="Comic Sans MS" panose="030F0702030302020204" pitchFamily="66" charset="0"/>
              </a:rPr>
              <a:t>Things to include in your lunchbox</a:t>
            </a: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Fresh vegetables such as carrots</a:t>
            </a: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Fresh fruit such as  apples, strawberries and bananas </a:t>
            </a: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Healthy sandwich or wrap for example chicken, cucumber and lettuce</a:t>
            </a: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A small treat</a:t>
            </a:r>
          </a:p>
          <a:p>
            <a:pPr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A refillable drink bottle for water (or weak squash)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6" y="-79375"/>
            <a:ext cx="1866900" cy="1905000"/>
          </a:xfrm>
          <a:prstGeom prst="rect">
            <a:avLst/>
          </a:prstGeom>
        </p:spPr>
      </p:pic>
      <p:pic>
        <p:nvPicPr>
          <p:cNvPr id="6" name="Picture 5" descr="lunchbox recipes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0096" y="5486401"/>
            <a:ext cx="1848394" cy="999399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44073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744" y="78377"/>
            <a:ext cx="8292285" cy="6674712"/>
          </a:xfrm>
          <a:prstGeom prst="rect">
            <a:avLst/>
          </a:prstGeom>
        </p:spPr>
      </p:pic>
      <p:pic>
        <p:nvPicPr>
          <p:cNvPr id="5122" name="Picture 2" descr="Yummy Emoji Images – Browse 28,641 Stock Photos, Vectors, and Video | Adobe  St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108" y="2202951"/>
            <a:ext cx="2775555" cy="208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22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3576" y="210343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0070C0"/>
                </a:solidFill>
                <a:latin typeface="Boring Boring" pitchFamily="2" charset="0"/>
              </a:rPr>
              <a:t>Article 24: the right to good food and water and see a doctor if you are ill</a:t>
            </a:r>
            <a:endParaRPr lang="en-GB" sz="4000" b="1" dirty="0">
              <a:solidFill>
                <a:srgbClr val="0070C0"/>
              </a:solidFill>
              <a:latin typeface="Boring Boring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6" y="-79375"/>
            <a:ext cx="1866900" cy="1905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54286" y="1182492"/>
            <a:ext cx="7350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Balanced diet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1096" r="10714" b="3020"/>
          <a:stretch/>
        </p:blipFill>
        <p:spPr>
          <a:xfrm>
            <a:off x="2725783" y="1825624"/>
            <a:ext cx="7183877" cy="501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20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anose="030F0702030302020204" pitchFamily="66" charset="0"/>
              </a:rPr>
              <a:t>Healthy snacks for playtime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299" y="1530518"/>
            <a:ext cx="6038747" cy="46374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dirty="0" smtClean="0"/>
              <a:t>Fruit and </a:t>
            </a:r>
            <a:r>
              <a:rPr lang="en-GB" dirty="0" smtClean="0">
                <a:latin typeface="Comic Sans MS" panose="030F0702030302020204" pitchFamily="66" charset="0"/>
              </a:rPr>
              <a:t>vegetables are the only snacks allowed!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028" name="Picture 4" descr="🥕 How to Cut Carrot Stic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76" y="2525486"/>
            <a:ext cx="1510935" cy="1510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Vegetables: Cucumber Isolated on White Background Vegetables: Cucumber Isolated on White Background cucumber stick stock pictures, royalty-free photos &amp; imag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897" y="4563292"/>
            <a:ext cx="2372537" cy="158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atermelon | Nutrition, Health Benefits, Recipes | Britannic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252" y="1370942"/>
            <a:ext cx="1846126" cy="178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resh fruit sala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000" y="3622766"/>
            <a:ext cx="3571315" cy="238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he History Of Bananas - Blo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028" y="2397776"/>
            <a:ext cx="2974972" cy="1984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77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anose="030F0702030302020204" pitchFamily="66" charset="0"/>
              </a:rPr>
              <a:t>Health and Fitness clubs in school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Dance club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Netball club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Football club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Healthy schools club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Eco club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School council/Rogers Rights Respecting Owls </a:t>
            </a:r>
          </a:p>
          <a:p>
            <a:endParaRPr lang="en-GB" dirty="0"/>
          </a:p>
        </p:txBody>
      </p:sp>
      <p:pic>
        <p:nvPicPr>
          <p:cNvPr id="2050" name="Picture 2" descr="A dancing emoticon with music notes around it representing joy and  celebration AI generated images | Premium AI-gener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0632" y="4319451"/>
            <a:ext cx="2601368" cy="2601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xercise clip art images free clipart 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12" y="4775354"/>
            <a:ext cx="3115650" cy="1973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ace Football Smiley Stock Illustrations – 264 Face Football Smiley Stock  Illustrations, Vectors &amp; Clipart - Dreamstim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11" b="10993"/>
          <a:stretch/>
        </p:blipFill>
        <p:spPr bwMode="auto">
          <a:xfrm>
            <a:off x="4895861" y="4859967"/>
            <a:ext cx="2689303" cy="199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UCT Netball Club - The Tygerberg Netball league kicks off tonight at  Tygerberg High School (5 Fairfield St, Parow). The UCT 1st and 2nd team  will be playing against Durbanville 1 &amp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587">
            <a:off x="8998449" y="1789089"/>
            <a:ext cx="1914525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774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anose="030F0702030302020204" pitchFamily="66" charset="0"/>
              </a:rPr>
              <a:t>Mindfulness and brain breaks </a:t>
            </a:r>
            <a:br>
              <a:rPr lang="en-GB" b="1" dirty="0" smtClean="0">
                <a:latin typeface="Comic Sans MS" panose="030F0702030302020204" pitchFamily="66" charset="0"/>
              </a:rPr>
            </a:b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Daily mindfulness breathing for example using Namaste school </a:t>
            </a:r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https://www.youtube.com/@namasteinschools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Clap along songs for brain breaks </a:t>
            </a:r>
          </a:p>
          <a:p>
            <a:pPr marL="0" indent="0">
              <a:buNone/>
            </a:pPr>
            <a:r>
              <a:rPr lang="en-GB" dirty="0" smtClean="0">
                <a:hlinkClick r:id="rId3"/>
              </a:rPr>
              <a:t>https://www.youtube.com/@GreenBeansMusic/videos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7348" y="2316208"/>
            <a:ext cx="3592440" cy="15591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4800" y="4500834"/>
            <a:ext cx="2354988" cy="1805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55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anose="030F0702030302020204" pitchFamily="66" charset="0"/>
              </a:rPr>
              <a:t>Playground games and activities 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 smtClean="0">
                <a:latin typeface="Comic Sans MS" panose="030F0702030302020204" pitchFamily="66" charset="0"/>
              </a:rPr>
              <a:t>Playground </a:t>
            </a:r>
            <a:r>
              <a:rPr lang="en-GB" dirty="0">
                <a:latin typeface="Comic Sans MS" panose="030F0702030302020204" pitchFamily="66" charset="0"/>
              </a:rPr>
              <a:t>games (in English and Welsh) </a:t>
            </a:r>
          </a:p>
          <a:p>
            <a:pPr fontAlgn="base"/>
            <a:r>
              <a:rPr lang="en-GB" dirty="0" smtClean="0">
                <a:latin typeface="Comic Sans MS" panose="030F0702030302020204" pitchFamily="66" charset="0"/>
              </a:rPr>
              <a:t>Playground </a:t>
            </a:r>
            <a:r>
              <a:rPr lang="en-GB" dirty="0">
                <a:latin typeface="Comic Sans MS" panose="030F0702030302020204" pitchFamily="66" charset="0"/>
              </a:rPr>
              <a:t>equipment at playtimes to encourage positive </a:t>
            </a:r>
            <a:r>
              <a:rPr lang="en-GB" dirty="0" smtClean="0">
                <a:latin typeface="Comic Sans MS" panose="030F0702030302020204" pitchFamily="66" charset="0"/>
              </a:rPr>
              <a:t>behaviour </a:t>
            </a:r>
            <a:r>
              <a:rPr lang="en-GB" dirty="0">
                <a:latin typeface="Comic Sans MS" panose="030F0702030302020204" pitchFamily="66" charset="0"/>
              </a:rPr>
              <a:t>and social </a:t>
            </a:r>
            <a:r>
              <a:rPr lang="en-GB" dirty="0" smtClean="0">
                <a:latin typeface="Comic Sans MS" panose="030F0702030302020204" pitchFamily="66" charset="0"/>
              </a:rPr>
              <a:t>skills</a:t>
            </a:r>
          </a:p>
          <a:p>
            <a:pPr fontAlgn="base"/>
            <a:r>
              <a:rPr lang="en-GB" dirty="0" smtClean="0">
                <a:latin typeface="Comic Sans MS" panose="030F0702030302020204" pitchFamily="66" charset="0"/>
              </a:rPr>
              <a:t>Fixed </a:t>
            </a:r>
            <a:r>
              <a:rPr lang="en-GB" dirty="0">
                <a:latin typeface="Comic Sans MS" panose="030F0702030302020204" pitchFamily="66" charset="0"/>
              </a:rPr>
              <a:t>play </a:t>
            </a:r>
            <a:r>
              <a:rPr lang="en-GB" dirty="0" smtClean="0">
                <a:latin typeface="Comic Sans MS" panose="030F0702030302020204" pitchFamily="66" charset="0"/>
              </a:rPr>
              <a:t>equipment</a:t>
            </a:r>
          </a:p>
          <a:p>
            <a:pPr fontAlgn="base"/>
            <a:r>
              <a:rPr lang="en-GB" dirty="0" smtClean="0">
                <a:latin typeface="Comic Sans MS" panose="030F0702030302020204" pitchFamily="66" charset="0"/>
              </a:rPr>
              <a:t>Bikes and scooters </a:t>
            </a:r>
            <a:r>
              <a:rPr lang="en-GB" dirty="0">
                <a:latin typeface="Comic Sans MS" panose="030F0702030302020204" pitchFamily="66" charset="0"/>
              </a:rPr>
              <a:t> </a:t>
            </a:r>
          </a:p>
          <a:p>
            <a:endParaRPr lang="en-GB" dirty="0"/>
          </a:p>
        </p:txBody>
      </p:sp>
      <p:pic>
        <p:nvPicPr>
          <p:cNvPr id="3074" name="Picture 2" descr="Novelty Emoji Country Wales Flag Trophy 11cm (4 3/8&quot;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22"/>
          <a:stretch/>
        </p:blipFill>
        <p:spPr bwMode="auto">
          <a:xfrm>
            <a:off x="8135598" y="3283130"/>
            <a:ext cx="3877785" cy="322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www.myambitionproperty.com/wp-content/uploads/2023/12/Morrist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91" y="4385196"/>
            <a:ext cx="2841944" cy="2122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50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anose="030F0702030302020204" pitchFamily="66" charset="0"/>
              </a:rPr>
              <a:t>If its your birthday 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4292" y="1690688"/>
            <a:ext cx="10515600" cy="4351338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You can wear non-school uniform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Receive a birthday badge sticker created by the Healthy School Club </a:t>
            </a:r>
          </a:p>
          <a:p>
            <a:pPr marL="0" indent="0" algn="ctr">
              <a:buNone/>
            </a:pPr>
            <a:r>
              <a:rPr lang="en-GB" b="1" dirty="0">
                <a:solidFill>
                  <a:srgbClr val="FF0000"/>
                </a:solidFill>
              </a:rPr>
              <a:t>X Please do not send in sweet treats or birthday cakes X</a:t>
            </a:r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850675" y="3414215"/>
            <a:ext cx="4718457" cy="3021420"/>
            <a:chOff x="787" y="767"/>
            <a:chExt cx="2891" cy="2277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7" y="1360"/>
              <a:ext cx="751" cy="10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6148" name="Picture 4" descr="Penblwydd Hapus Stickers - Find &amp; Share on GIPHY"/>
            <p:cNvPicPr>
              <a:picLocks noChangeAspect="1" noChangeArrowheads="1"/>
            </p:cNvPicPr>
            <p:nvPr/>
          </p:nvPicPr>
          <p:blipFill>
            <a:blip r:embed="rId3" r:link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1" y="767"/>
              <a:ext cx="2277" cy="2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150" name="Picture 6" descr="Poster, Print Birthday party emoji celebrate emoticon, 40x40 cm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3" t="8736" r="16136" b="21651"/>
          <a:stretch/>
        </p:blipFill>
        <p:spPr bwMode="auto">
          <a:xfrm>
            <a:off x="701812" y="3597209"/>
            <a:ext cx="2560320" cy="244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815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1BA9F86235C1488D9602265DE20C79" ma:contentTypeVersion="20" ma:contentTypeDescription="Create a new document." ma:contentTypeScope="" ma:versionID="2ab59a5762f442d58bc91ad7515febd3">
  <xsd:schema xmlns:xsd="http://www.w3.org/2001/XMLSchema" xmlns:xs="http://www.w3.org/2001/XMLSchema" xmlns:p="http://schemas.microsoft.com/office/2006/metadata/properties" xmlns:ns3="fe82d06d-d29f-4f09-a2b9-6cc0a5ff6eba" xmlns:ns4="b7ff5ed0-a4ba-4aa4-9011-17cfcc72c046" targetNamespace="http://schemas.microsoft.com/office/2006/metadata/properties" ma:root="true" ma:fieldsID="c615141b972a9e495e54413b2887b8a3" ns3:_="" ns4:_="">
    <xsd:import namespace="fe82d06d-d29f-4f09-a2b9-6cc0a5ff6eba"/>
    <xsd:import namespace="b7ff5ed0-a4ba-4aa4-9011-17cfcc72c04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3:LastSharedByUser" minOccurs="0"/>
                <xsd:element ref="ns3:LastSharedByTime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Locatio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82d06d-d29f-4f09-a2b9-6cc0a5ff6eb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2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ff5ed0-a4ba-4aa4-9011-17cfcc72c0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6" nillable="true" ma:displayName="MediaServiceLocation" ma:description="" ma:internalName="MediaServiceLocation" ma:readOnly="true">
      <xsd:simpleType>
        <xsd:restriction base="dms:Text"/>
      </xsd:simpleType>
    </xsd:element>
    <xsd:element name="MediaServiceAutoTags" ma:index="17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8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_activity" ma:index="24" nillable="true" ma:displayName="_activity" ma:hidden="true" ma:internalName="_activity">
      <xsd:simpleType>
        <xsd:restriction base="dms:Note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6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7ff5ed0-a4ba-4aa4-9011-17cfcc72c046" xsi:nil="true"/>
  </documentManagement>
</p:properties>
</file>

<file path=customXml/itemProps1.xml><?xml version="1.0" encoding="utf-8"?>
<ds:datastoreItem xmlns:ds="http://schemas.openxmlformats.org/officeDocument/2006/customXml" ds:itemID="{F6204453-0400-4004-9E0C-E6BDA0D264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e82d06d-d29f-4f09-a2b9-6cc0a5ff6eba"/>
    <ds:schemaRef ds:uri="b7ff5ed0-a4ba-4aa4-9011-17cfcc72c0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363149A-61F1-4EAE-B48E-32AE98F85BD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C660B31-B67A-44EE-93B5-019EB2C13CF2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fe82d06d-d29f-4f09-a2b9-6cc0a5ff6eba"/>
    <ds:schemaRef ds:uri="http://schemas.microsoft.com/office/infopath/2007/PartnerControls"/>
    <ds:schemaRef ds:uri="http://purl.org/dc/elements/1.1/"/>
    <ds:schemaRef ds:uri="http://www.w3.org/XML/1998/namespace"/>
    <ds:schemaRef ds:uri="http://schemas.openxmlformats.org/package/2006/metadata/core-properties"/>
    <ds:schemaRef ds:uri="b7ff5ed0-a4ba-4aa4-9011-17cfcc72c046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218</Words>
  <Application>Microsoft Office PowerPoint</Application>
  <PresentationFormat>Widescreen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Boring Boring</vt:lpstr>
      <vt:lpstr>Calibri</vt:lpstr>
      <vt:lpstr>Calibri Light</vt:lpstr>
      <vt:lpstr>Comic Sans MS</vt:lpstr>
      <vt:lpstr>Office Theme</vt:lpstr>
      <vt:lpstr>Food and fitness policy </vt:lpstr>
      <vt:lpstr>Article 6: the right to grow up and be healthy</vt:lpstr>
      <vt:lpstr>PowerPoint Presentation</vt:lpstr>
      <vt:lpstr>Article 24: the right to good food and water and see a doctor if you are ill</vt:lpstr>
      <vt:lpstr>Healthy snacks for playtime</vt:lpstr>
      <vt:lpstr>Health and Fitness clubs in school</vt:lpstr>
      <vt:lpstr>Mindfulness and brain breaks  </vt:lpstr>
      <vt:lpstr>Playground games and activities </vt:lpstr>
      <vt:lpstr>If its your birthday </vt:lpstr>
    </vt:vector>
  </TitlesOfParts>
  <Company>Swansea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 and fitness</dc:title>
  <dc:creator>P WHITE (Morriston Primary School)</dc:creator>
  <cp:lastModifiedBy>P WHITE (Morriston Primary School)</cp:lastModifiedBy>
  <cp:revision>11</cp:revision>
  <dcterms:created xsi:type="dcterms:W3CDTF">2025-02-05T15:42:00Z</dcterms:created>
  <dcterms:modified xsi:type="dcterms:W3CDTF">2025-02-05T19:30:34Z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0x010100821BA9F86235C1488D9602265DE20C79</vt:lpwstr>
  </property>
</Properties>
</file>