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E856A-711A-4118-A755-5F23CB9D8E06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AB812-51F2-4FB4-8C5D-5E02EBBEAF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369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E856A-711A-4118-A755-5F23CB9D8E06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AB812-51F2-4FB4-8C5D-5E02EBBEAF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060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E856A-711A-4118-A755-5F23CB9D8E06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AB812-51F2-4FB4-8C5D-5E02EBBEAF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363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E856A-711A-4118-A755-5F23CB9D8E06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AB812-51F2-4FB4-8C5D-5E02EBBEAF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029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E856A-711A-4118-A755-5F23CB9D8E06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AB812-51F2-4FB4-8C5D-5E02EBBEAF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535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E856A-711A-4118-A755-5F23CB9D8E06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AB812-51F2-4FB4-8C5D-5E02EBBEAF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702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E856A-711A-4118-A755-5F23CB9D8E06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AB812-51F2-4FB4-8C5D-5E02EBBEAF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633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E856A-711A-4118-A755-5F23CB9D8E06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AB812-51F2-4FB4-8C5D-5E02EBBEAF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627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E856A-711A-4118-A755-5F23CB9D8E06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AB812-51F2-4FB4-8C5D-5E02EBBEAF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523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E856A-711A-4118-A755-5F23CB9D8E06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AB812-51F2-4FB4-8C5D-5E02EBBEAF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349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E856A-711A-4118-A755-5F23CB9D8E06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AB812-51F2-4FB4-8C5D-5E02EBBEAF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503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0E856A-711A-4118-A755-5F23CB9D8E06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5AB812-51F2-4FB4-8C5D-5E02EBBEAF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213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Healthy Schools Committee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Through a pupil voice discussion we have come up with the following ideas for our next school disco.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The HSC would be more than happy to  help with any preparations. 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4797152"/>
            <a:ext cx="1304925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814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33" t="20811" r="31784" b="27406"/>
          <a:stretch/>
        </p:blipFill>
        <p:spPr bwMode="auto">
          <a:xfrm>
            <a:off x="3275856" y="1484784"/>
            <a:ext cx="3021957" cy="3787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0026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96" t="21970" r="33807" b="24927"/>
          <a:stretch/>
        </p:blipFill>
        <p:spPr bwMode="auto">
          <a:xfrm>
            <a:off x="3059831" y="1484784"/>
            <a:ext cx="3228109" cy="3884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0812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06" t="11364" r="32387" b="56250"/>
          <a:stretch/>
        </p:blipFill>
        <p:spPr bwMode="auto">
          <a:xfrm>
            <a:off x="3059832" y="2015837"/>
            <a:ext cx="3297382" cy="2369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1152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81" t="10796" r="33309" b="55303"/>
          <a:stretch/>
        </p:blipFill>
        <p:spPr bwMode="auto">
          <a:xfrm>
            <a:off x="3126013" y="2276872"/>
            <a:ext cx="3248891" cy="2479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23989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67" t="17045" r="33665" b="41477"/>
          <a:stretch/>
        </p:blipFill>
        <p:spPr bwMode="auto">
          <a:xfrm>
            <a:off x="2998927" y="1844824"/>
            <a:ext cx="3235037" cy="3034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66283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67" t="14015" r="33665" b="56060"/>
          <a:stretch/>
        </p:blipFill>
        <p:spPr bwMode="auto">
          <a:xfrm>
            <a:off x="3059832" y="2119745"/>
            <a:ext cx="3235037" cy="2189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72125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67" t="10606" r="33665" b="62121"/>
          <a:stretch/>
        </p:blipFill>
        <p:spPr bwMode="auto">
          <a:xfrm>
            <a:off x="3015177" y="2313710"/>
            <a:ext cx="3235037" cy="1995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74152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result for fruit yoyo ba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556792"/>
            <a:ext cx="3667125" cy="3667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292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35</Words>
  <Application>Microsoft Office PowerPoint</Application>
  <PresentationFormat>On-screen Show (4:3)</PresentationFormat>
  <Paragraphs>4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Healthy Schools Committee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PHILIPPA WHITE</dc:creator>
  <cp:lastModifiedBy>PHILIPPA WHITE</cp:lastModifiedBy>
  <cp:revision>2</cp:revision>
  <cp:lastPrinted>2019-09-25T15:41:20Z</cp:lastPrinted>
  <dcterms:created xsi:type="dcterms:W3CDTF">2019-09-25T14:57:57Z</dcterms:created>
  <dcterms:modified xsi:type="dcterms:W3CDTF">2019-09-25T15:41:49Z</dcterms:modified>
</cp:coreProperties>
</file>