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4"/>
  </p:notesMasterIdLst>
  <p:handoutMasterIdLst>
    <p:handoutMasterId r:id="rId15"/>
  </p:handoutMasterIdLst>
  <p:sldIdLst>
    <p:sldId id="258" r:id="rId2"/>
    <p:sldId id="264" r:id="rId3"/>
    <p:sldId id="269" r:id="rId4"/>
    <p:sldId id="270" r:id="rId5"/>
    <p:sldId id="271" r:id="rId6"/>
    <p:sldId id="272" r:id="rId7"/>
    <p:sldId id="273" r:id="rId8"/>
    <p:sldId id="274" r:id="rId9"/>
    <p:sldId id="275" r:id="rId10"/>
    <p:sldId id="276" r:id="rId11"/>
    <p:sldId id="277" r:id="rId12"/>
    <p:sldId id="267" r:id="rId13"/>
  </p:sldIdLst>
  <p:sldSz cx="9144000" cy="6858000" type="screen4x3"/>
  <p:notesSz cx="6858000" cy="9144000"/>
  <p:embeddedFontLst>
    <p:embeddedFont>
      <p:font typeface="Calibri" panose="020F0502020204030204" pitchFamily="34" charset="0"/>
      <p:regular r:id="rId16"/>
      <p:bold r:id="rId17"/>
      <p:italic r:id="rId18"/>
      <p:boldItalic r:id="rId19"/>
    </p:embeddedFont>
    <p:embeddedFont>
      <p:font typeface="Comic Sans MS" panose="030F0702030302020204" pitchFamily="66" charset="0"/>
      <p:regular r:id="rId20"/>
      <p:bold r:id="rId21"/>
    </p:embeddedFont>
    <p:embeddedFont>
      <p:font typeface="Sassoon Infant Rg" panose="02000503030000020003" pitchFamily="50" charset="0"/>
      <p:regular r:id="rId22"/>
      <p:bold r:id="rId23"/>
    </p:embeddedFont>
    <p:embeddedFont>
      <p:font typeface="Sassoon Infant Md" panose="02000603050000020003" pitchFamily="50" charset="0"/>
      <p:regular r:id="rId24"/>
    </p:embeddedFont>
    <p:embeddedFont>
      <p:font typeface="BPreplay" panose="02000503000000020004" pitchFamily="50" charset="0"/>
      <p:regular r:id="rId25"/>
      <p:bold r:id="rId26"/>
      <p:italic r:id="rId27"/>
      <p:boldItalic r:id="rId2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17" userDrawn="1">
          <p15:clr>
            <a:srgbClr val="A4A3A4"/>
          </p15:clr>
        </p15:guide>
        <p15:guide id="5" orient="horz" pos="3997" userDrawn="1">
          <p15:clr>
            <a:srgbClr val="A4A3A4"/>
          </p15:clr>
        </p15:guide>
        <p15:guide id="6" pos="5443" userDrawn="1">
          <p15:clr>
            <a:srgbClr val="A4A3A4"/>
          </p15:clr>
        </p15:guide>
        <p15:guide id="7" orient="horz" pos="323" userDrawn="1">
          <p15:clr>
            <a:srgbClr val="A4A3A4"/>
          </p15:clr>
        </p15:guide>
        <p15:guide id="8" pos="476" userDrawn="1">
          <p15:clr>
            <a:srgbClr val="A4A3A4"/>
          </p15:clr>
        </p15:guide>
        <p15:guide id="9" orient="horz" pos="459"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0C1EB"/>
    <a:srgbClr val="ACDDFC"/>
    <a:srgbClr val="21A6F9"/>
    <a:srgbClr val="1C1C1C"/>
    <a:srgbClr val="2898A8"/>
    <a:srgbClr val="FEFBDA"/>
    <a:srgbClr val="FFFFE1"/>
    <a:srgbClr val="FDFDFD"/>
    <a:srgbClr val="AD8CC0"/>
    <a:srgbClr val="99016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109" autoAdjust="0"/>
    <p:restoredTop sz="94660"/>
  </p:normalViewPr>
  <p:slideViewPr>
    <p:cSldViewPr snapToGrid="0" showGuides="1">
      <p:cViewPr varScale="1">
        <p:scale>
          <a:sx n="82" d="100"/>
          <a:sy n="82" d="100"/>
        </p:scale>
        <p:origin x="84" y="372"/>
      </p:cViewPr>
      <p:guideLst>
        <p:guide orient="horz" pos="2160"/>
        <p:guide pos="2880"/>
        <p:guide pos="317"/>
        <p:guide orient="horz" pos="3997"/>
        <p:guide pos="5443"/>
        <p:guide orient="horz" pos="323"/>
        <p:guide pos="476"/>
        <p:guide orient="horz" pos="459"/>
        <p:guide orient="horz" pos="3838"/>
        <p:guide pos="5284"/>
      </p:guideLst>
    </p:cSldViewPr>
  </p:slideViewPr>
  <p:notesTextViewPr>
    <p:cViewPr>
      <p:scale>
        <a:sx n="1" d="1"/>
        <a:sy n="1" d="1"/>
      </p:scale>
      <p:origin x="0" y="0"/>
    </p:cViewPr>
  </p:notesTextViewPr>
  <p:notesViewPr>
    <p:cSldViewPr snapToGrid="0" showGuides="1">
      <p:cViewPr varScale="1">
        <p:scale>
          <a:sx n="86" d="100"/>
          <a:sy n="86" d="100"/>
        </p:scale>
        <p:origin x="2928"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3.fntdata"/><Relationship Id="rId26" Type="http://schemas.openxmlformats.org/officeDocument/2006/relationships/font" Target="fonts/font11.fntdata"/><Relationship Id="rId3" Type="http://schemas.openxmlformats.org/officeDocument/2006/relationships/slide" Target="slides/slide2.xml"/><Relationship Id="rId21" Type="http://schemas.openxmlformats.org/officeDocument/2006/relationships/font" Target="fonts/font6.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5" Type="http://schemas.openxmlformats.org/officeDocument/2006/relationships/font" Target="fonts/font10.fntdata"/><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font" Target="fonts/font5.fntdata"/><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9.fntdata"/><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handoutMaster" Target="handoutMasters/handoutMaster1.xml"/><Relationship Id="rId23" Type="http://schemas.openxmlformats.org/officeDocument/2006/relationships/font" Target="fonts/font8.fntdata"/><Relationship Id="rId28" Type="http://schemas.openxmlformats.org/officeDocument/2006/relationships/font" Target="fonts/font13.fntdata"/><Relationship Id="rId10" Type="http://schemas.openxmlformats.org/officeDocument/2006/relationships/slide" Target="slides/slide9.xml"/><Relationship Id="rId19" Type="http://schemas.openxmlformats.org/officeDocument/2006/relationships/font" Target="fonts/font4.fntdata"/><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 Id="rId22" Type="http://schemas.openxmlformats.org/officeDocument/2006/relationships/font" Target="fonts/font7.fntdata"/><Relationship Id="rId27" Type="http://schemas.openxmlformats.org/officeDocument/2006/relationships/font" Target="fonts/font12.fntdata"/><Relationship Id="rId30"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23/02/2016</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23/02/2016</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537040751"/>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smtClean="0"/>
              <a:t> </a:t>
            </a:r>
            <a:endParaRPr lang="en-GB" sz="1350" dirty="0"/>
          </a:p>
        </p:txBody>
      </p:sp>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7" name="Content Placeholder 11"/>
          <p:cNvSpPr>
            <a:spLocks noGrp="1"/>
          </p:cNvSpPr>
          <p:nvPr>
            <p:ph idx="1"/>
          </p:nvPr>
        </p:nvSpPr>
        <p:spPr>
          <a:xfrm>
            <a:off x="755651" y="1513946"/>
            <a:ext cx="7632700" cy="4578880"/>
          </a:xfrm>
        </p:spPr>
        <p:txBody>
          <a:bodyPr lIns="0" tIns="0" rIns="0" bIns="0"/>
          <a:lstStyle>
            <a:lvl1pPr marL="0" indent="0">
              <a:buNone/>
              <a:defRPr baseline="0"/>
            </a:lvl1pPr>
          </a:lstStyle>
          <a:p>
            <a:r>
              <a:rPr lang="en-GB" dirty="0" smtClean="0"/>
              <a:t>Click to edit Master text styles</a:t>
            </a:r>
            <a:endParaRPr lang="en-GB" dirty="0"/>
          </a:p>
        </p:txBody>
      </p:sp>
    </p:spTree>
    <p:extLst>
      <p:ext uri="{BB962C8B-B14F-4D97-AF65-F5344CB8AC3E}">
        <p14:creationId xmlns:p14="http://schemas.microsoft.com/office/powerpoint/2010/main" val="261079486"/>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smtClean="0"/>
              <a:t> </a:t>
            </a:r>
            <a:endParaRPr lang="en-GB" sz="1350" dirty="0"/>
          </a:p>
        </p:txBody>
      </p:sp>
      <p:sp>
        <p:nvSpPr>
          <p:cNvPr id="6" name="Rectangle 5"/>
          <p:cNvSpPr/>
          <p:nvPr userDrawn="1"/>
        </p:nvSpPr>
        <p:spPr>
          <a:xfrm>
            <a:off x="457197" y="1513944"/>
            <a:ext cx="8220075" cy="4882094"/>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fontAlgn="base" hangingPunct="0">
              <a:spcBef>
                <a:spcPct val="0"/>
              </a:spcBef>
              <a:spcAft>
                <a:spcPct val="0"/>
              </a:spcAft>
              <a:defRPr/>
            </a:pPr>
            <a:endParaRPr lang="en-GB">
              <a:solidFill>
                <a:srgbClr val="FFFFFF"/>
              </a:solidFill>
            </a:endParaRPr>
          </a:p>
        </p:txBody>
      </p:sp>
      <p:sp>
        <p:nvSpPr>
          <p:cNvPr id="3" name="Content Placeholder 2"/>
          <p:cNvSpPr>
            <a:spLocks noGrp="1"/>
          </p:cNvSpPr>
          <p:nvPr>
            <p:ph idx="1"/>
          </p:nvPr>
        </p:nvSpPr>
        <p:spPr>
          <a:xfrm>
            <a:off x="457198" y="1513945"/>
            <a:ext cx="8220075" cy="4882093"/>
          </a:xfrm>
          <a:prstGeom prst="roundRect">
            <a:avLst>
              <a:gd name="adj" fmla="val 1874"/>
            </a:avLst>
          </a:prstGeom>
        </p:spPr>
        <p:txBody>
          <a:bodyPr tIns="252000"/>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Click to edit Master text styles</a:t>
            </a:r>
          </a:p>
        </p:txBody>
      </p:sp>
      <p:sp>
        <p:nvSpPr>
          <p:cNvPr id="8" name="Title 5"/>
          <p:cNvSpPr>
            <a:spLocks noGrp="1"/>
          </p:cNvSpPr>
          <p:nvPr>
            <p:ph type="title"/>
          </p:nvPr>
        </p:nvSpPr>
        <p:spPr>
          <a:xfrm>
            <a:off x="457198" y="478895"/>
            <a:ext cx="8220075" cy="994306"/>
          </a:xfrm>
        </p:spPr>
        <p:txBody>
          <a:bodyPr>
            <a:noAutofit/>
          </a:bodyPr>
          <a:lstStyle/>
          <a:p>
            <a:endParaRPr lang="en-GB" dirty="0"/>
          </a:p>
        </p:txBody>
      </p:sp>
    </p:spTree>
    <p:extLst>
      <p:ext uri="{BB962C8B-B14F-4D97-AF65-F5344CB8AC3E}">
        <p14:creationId xmlns:p14="http://schemas.microsoft.com/office/powerpoint/2010/main" val="818133281"/>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Layout 1">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smtClean="0"/>
              <a:t> </a:t>
            </a:r>
            <a:endParaRPr lang="en-GB" sz="1350" dirty="0"/>
          </a:p>
        </p:txBody>
      </p:sp>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7" name="Rectangle 6"/>
          <p:cNvSpPr/>
          <p:nvPr userDrawn="1"/>
        </p:nvSpPr>
        <p:spPr>
          <a:xfrm>
            <a:off x="755650" y="1513944"/>
            <a:ext cx="7632700" cy="4578881"/>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fontAlgn="base" hangingPunct="0">
              <a:spcBef>
                <a:spcPct val="0"/>
              </a:spcBef>
              <a:spcAft>
                <a:spcPct val="0"/>
              </a:spcAft>
              <a:defRPr/>
            </a:pPr>
            <a:endParaRPr lang="en-GB">
              <a:solidFill>
                <a:srgbClr val="FFFFFF"/>
              </a:solidFill>
            </a:endParaRPr>
          </a:p>
        </p:txBody>
      </p:sp>
      <p:grpSp>
        <p:nvGrpSpPr>
          <p:cNvPr id="3" name="Group 2"/>
          <p:cNvGrpSpPr/>
          <p:nvPr userDrawn="1"/>
        </p:nvGrpSpPr>
        <p:grpSpPr>
          <a:xfrm>
            <a:off x="4002736" y="1738841"/>
            <a:ext cx="4189074" cy="4129086"/>
            <a:chOff x="4002736" y="1755885"/>
            <a:chExt cx="4189074" cy="4129086"/>
          </a:xfrm>
        </p:grpSpPr>
        <p:sp>
          <p:nvSpPr>
            <p:cNvPr id="9" name="Oval 8"/>
            <p:cNvSpPr/>
            <p:nvPr userDrawn="1"/>
          </p:nvSpPr>
          <p:spPr bwMode="auto">
            <a:xfrm>
              <a:off x="4002736" y="1755885"/>
              <a:ext cx="1998662" cy="1997075"/>
            </a:xfrm>
            <a:prstGeom prst="ellipse">
              <a:avLst/>
            </a:prstGeom>
            <a:solidFill>
              <a:srgbClr val="FDFEF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0" algn="ctr"/>
              <a:endParaRPr lang="en-US" dirty="0" smtClean="0">
                <a:solidFill>
                  <a:sysClr val="windowText" lastClr="000000"/>
                </a:solidFill>
              </a:endParaRPr>
            </a:p>
          </p:txBody>
        </p:sp>
        <p:sp>
          <p:nvSpPr>
            <p:cNvPr id="11" name="Oval 10"/>
            <p:cNvSpPr/>
            <p:nvPr userDrawn="1"/>
          </p:nvSpPr>
          <p:spPr bwMode="auto">
            <a:xfrm>
              <a:off x="6193147" y="1755885"/>
              <a:ext cx="1998663" cy="1997075"/>
            </a:xfrm>
            <a:prstGeom prst="ellipse">
              <a:avLst/>
            </a:prstGeom>
            <a:solidFill>
              <a:srgbClr val="FDFEF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0" algn="ctr"/>
              <a:endParaRPr lang="en-US" dirty="0" smtClean="0">
                <a:solidFill>
                  <a:sysClr val="windowText" lastClr="000000"/>
                </a:solidFill>
              </a:endParaRPr>
            </a:p>
          </p:txBody>
        </p:sp>
        <p:sp>
          <p:nvSpPr>
            <p:cNvPr id="12" name="Oval 11"/>
            <p:cNvSpPr/>
            <p:nvPr userDrawn="1"/>
          </p:nvSpPr>
          <p:spPr bwMode="auto">
            <a:xfrm>
              <a:off x="6193147" y="3886309"/>
              <a:ext cx="1997075" cy="1998662"/>
            </a:xfrm>
            <a:prstGeom prst="ellipse">
              <a:avLst/>
            </a:prstGeom>
            <a:solidFill>
              <a:srgbClr val="FDFEF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0" algn="ctr"/>
              <a:endParaRPr lang="en-US" dirty="0" smtClean="0">
                <a:solidFill>
                  <a:sysClr val="windowText" lastClr="000000"/>
                </a:solidFill>
              </a:endParaRPr>
            </a:p>
          </p:txBody>
        </p:sp>
        <p:sp>
          <p:nvSpPr>
            <p:cNvPr id="13" name="Oval 12"/>
            <p:cNvSpPr/>
            <p:nvPr userDrawn="1"/>
          </p:nvSpPr>
          <p:spPr bwMode="auto">
            <a:xfrm>
              <a:off x="4002736" y="3886309"/>
              <a:ext cx="1998663" cy="1998662"/>
            </a:xfrm>
            <a:prstGeom prst="ellipse">
              <a:avLst/>
            </a:prstGeom>
            <a:solidFill>
              <a:srgbClr val="FDFEF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0" algn="ctr"/>
              <a:endParaRPr lang="en-US" dirty="0" smtClean="0">
                <a:solidFill>
                  <a:sysClr val="windowText" lastClr="000000"/>
                </a:solidFill>
              </a:endParaRPr>
            </a:p>
          </p:txBody>
        </p:sp>
      </p:grpSp>
      <p:sp>
        <p:nvSpPr>
          <p:cNvPr id="14" name="Content Placeholder 2"/>
          <p:cNvSpPr>
            <a:spLocks noGrp="1"/>
          </p:cNvSpPr>
          <p:nvPr userDrawn="1">
            <p:ph idx="1"/>
          </p:nvPr>
        </p:nvSpPr>
        <p:spPr>
          <a:xfrm>
            <a:off x="755650" y="1513944"/>
            <a:ext cx="3048958" cy="4578882"/>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Click to edit Master text styles</a:t>
            </a:r>
          </a:p>
        </p:txBody>
      </p:sp>
      <p:sp>
        <p:nvSpPr>
          <p:cNvPr id="15" name="Content Placeholder 2"/>
          <p:cNvSpPr>
            <a:spLocks noGrp="1"/>
          </p:cNvSpPr>
          <p:nvPr userDrawn="1">
            <p:ph idx="10"/>
          </p:nvPr>
        </p:nvSpPr>
        <p:spPr>
          <a:xfrm>
            <a:off x="4012772" y="1736724"/>
            <a:ext cx="1980159" cy="1997075"/>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Click to edit Master text styles</a:t>
            </a:r>
          </a:p>
        </p:txBody>
      </p:sp>
      <p:sp>
        <p:nvSpPr>
          <p:cNvPr id="19" name="Content Placeholder 2"/>
          <p:cNvSpPr>
            <a:spLocks noGrp="1"/>
          </p:cNvSpPr>
          <p:nvPr>
            <p:ph idx="11"/>
          </p:nvPr>
        </p:nvSpPr>
        <p:spPr>
          <a:xfrm>
            <a:off x="6197375" y="1736724"/>
            <a:ext cx="1980159" cy="1997075"/>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Click to edit Master text styles</a:t>
            </a:r>
          </a:p>
        </p:txBody>
      </p:sp>
      <p:sp>
        <p:nvSpPr>
          <p:cNvPr id="20" name="Content Placeholder 2"/>
          <p:cNvSpPr>
            <a:spLocks noGrp="1"/>
          </p:cNvSpPr>
          <p:nvPr>
            <p:ph idx="12"/>
          </p:nvPr>
        </p:nvSpPr>
        <p:spPr>
          <a:xfrm>
            <a:off x="4012772" y="3868603"/>
            <a:ext cx="1980159" cy="1997075"/>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Click to edit Master text styles</a:t>
            </a:r>
          </a:p>
        </p:txBody>
      </p:sp>
      <p:sp>
        <p:nvSpPr>
          <p:cNvPr id="21" name="Content Placeholder 2"/>
          <p:cNvSpPr>
            <a:spLocks noGrp="1"/>
          </p:cNvSpPr>
          <p:nvPr>
            <p:ph idx="13"/>
          </p:nvPr>
        </p:nvSpPr>
        <p:spPr>
          <a:xfrm>
            <a:off x="6197375" y="3868603"/>
            <a:ext cx="1980159" cy="1997075"/>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Click to edit Master text styles</a:t>
            </a:r>
          </a:p>
        </p:txBody>
      </p:sp>
    </p:spTree>
    <p:extLst>
      <p:ext uri="{BB962C8B-B14F-4D97-AF65-F5344CB8AC3E}">
        <p14:creationId xmlns:p14="http://schemas.microsoft.com/office/powerpoint/2010/main" val="268757697"/>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Layout 2">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smtClean="0"/>
              <a:t> </a:t>
            </a:r>
            <a:endParaRPr lang="en-GB" sz="1350" dirty="0"/>
          </a:p>
        </p:txBody>
      </p:sp>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6" name="Rectangle 5"/>
          <p:cNvSpPr/>
          <p:nvPr userDrawn="1"/>
        </p:nvSpPr>
        <p:spPr>
          <a:xfrm>
            <a:off x="4660233" y="1513945"/>
            <a:ext cx="3691606" cy="4578880"/>
          </a:xfrm>
          <a:prstGeom prst="rect">
            <a:avLst/>
          </a:prstGeom>
          <a:solidFill>
            <a:schemeClr val="accent5">
              <a:lumMod val="40000"/>
              <a:lumOff val="6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0" fontAlgn="base" latinLnBrk="0" hangingPunct="0">
              <a:lnSpc>
                <a:spcPct val="100000"/>
              </a:lnSpc>
              <a:spcBef>
                <a:spcPct val="0"/>
              </a:spcBef>
              <a:spcAft>
                <a:spcPct val="0"/>
              </a:spcAft>
              <a:buClrTx/>
              <a:buSzTx/>
              <a:buFontTx/>
              <a:buNone/>
              <a:tabLst/>
              <a:defRPr/>
            </a:pPr>
            <a:endParaRPr lang="en-GB" dirty="0" smtClean="0">
              <a:solidFill>
                <a:schemeClr val="tx1"/>
              </a:solidFill>
            </a:endParaRPr>
          </a:p>
        </p:txBody>
      </p:sp>
      <p:sp>
        <p:nvSpPr>
          <p:cNvPr id="9" name="Rectangle 8"/>
          <p:cNvSpPr/>
          <p:nvPr userDrawn="1"/>
        </p:nvSpPr>
        <p:spPr bwMode="auto">
          <a:xfrm>
            <a:off x="750885" y="1513945"/>
            <a:ext cx="3821115" cy="1086016"/>
          </a:xfrm>
          <a:prstGeom prst="rect">
            <a:avLst/>
          </a:prstGeom>
          <a:solidFill>
            <a:schemeClr val="accent3">
              <a:lumMod val="60000"/>
              <a:lumOff val="40000"/>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0" fontAlgn="base" latinLnBrk="0" hangingPunct="0">
              <a:lnSpc>
                <a:spcPct val="100000"/>
              </a:lnSpc>
              <a:spcBef>
                <a:spcPct val="0"/>
              </a:spcBef>
              <a:spcAft>
                <a:spcPct val="0"/>
              </a:spcAft>
              <a:buClrTx/>
              <a:buSzTx/>
              <a:buFontTx/>
              <a:buNone/>
              <a:tabLst/>
              <a:defRPr/>
            </a:pPr>
            <a:endParaRPr lang="en-GB" dirty="0" smtClean="0">
              <a:solidFill>
                <a:schemeClr val="tx1"/>
              </a:solidFill>
            </a:endParaRPr>
          </a:p>
        </p:txBody>
      </p:sp>
      <p:sp>
        <p:nvSpPr>
          <p:cNvPr id="11" name="Rectangle 10"/>
          <p:cNvSpPr/>
          <p:nvPr userDrawn="1"/>
        </p:nvSpPr>
        <p:spPr bwMode="auto">
          <a:xfrm>
            <a:off x="750885" y="2678233"/>
            <a:ext cx="3821115" cy="1086016"/>
          </a:xfrm>
          <a:prstGeom prst="rect">
            <a:avLst/>
          </a:prstGeom>
          <a:solidFill>
            <a:schemeClr val="accent3">
              <a:lumMod val="60000"/>
              <a:lumOff val="40000"/>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0" fontAlgn="base" latinLnBrk="0" hangingPunct="0">
              <a:lnSpc>
                <a:spcPct val="100000"/>
              </a:lnSpc>
              <a:spcBef>
                <a:spcPct val="0"/>
              </a:spcBef>
              <a:spcAft>
                <a:spcPct val="0"/>
              </a:spcAft>
              <a:buClrTx/>
              <a:buSzTx/>
              <a:buFontTx/>
              <a:buNone/>
              <a:tabLst/>
              <a:defRPr/>
            </a:pPr>
            <a:endParaRPr lang="en-GB" dirty="0" smtClean="0">
              <a:solidFill>
                <a:schemeClr val="tx1"/>
              </a:solidFill>
            </a:endParaRPr>
          </a:p>
        </p:txBody>
      </p:sp>
      <p:sp>
        <p:nvSpPr>
          <p:cNvPr id="12" name="Rectangle 11"/>
          <p:cNvSpPr/>
          <p:nvPr userDrawn="1"/>
        </p:nvSpPr>
        <p:spPr bwMode="auto">
          <a:xfrm>
            <a:off x="750885" y="3842521"/>
            <a:ext cx="3821115" cy="1086016"/>
          </a:xfrm>
          <a:prstGeom prst="rect">
            <a:avLst/>
          </a:prstGeom>
          <a:solidFill>
            <a:schemeClr val="accent3">
              <a:lumMod val="60000"/>
              <a:lumOff val="40000"/>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0" fontAlgn="base" latinLnBrk="0" hangingPunct="0">
              <a:lnSpc>
                <a:spcPct val="100000"/>
              </a:lnSpc>
              <a:spcBef>
                <a:spcPct val="0"/>
              </a:spcBef>
              <a:spcAft>
                <a:spcPct val="0"/>
              </a:spcAft>
              <a:buClrTx/>
              <a:buSzTx/>
              <a:buFontTx/>
              <a:buNone/>
              <a:tabLst/>
              <a:defRPr/>
            </a:pPr>
            <a:endParaRPr lang="en-GB" dirty="0" smtClean="0">
              <a:solidFill>
                <a:schemeClr val="tx1"/>
              </a:solidFill>
            </a:endParaRPr>
          </a:p>
        </p:txBody>
      </p:sp>
      <p:sp>
        <p:nvSpPr>
          <p:cNvPr id="13" name="Rectangle 12"/>
          <p:cNvSpPr/>
          <p:nvPr userDrawn="1"/>
        </p:nvSpPr>
        <p:spPr bwMode="auto">
          <a:xfrm>
            <a:off x="750885" y="5006809"/>
            <a:ext cx="3821115" cy="1086016"/>
          </a:xfrm>
          <a:prstGeom prst="rect">
            <a:avLst/>
          </a:prstGeom>
          <a:solidFill>
            <a:schemeClr val="accent3">
              <a:lumMod val="60000"/>
              <a:lumOff val="40000"/>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0" fontAlgn="base" latinLnBrk="0" hangingPunct="0">
              <a:lnSpc>
                <a:spcPct val="100000"/>
              </a:lnSpc>
              <a:spcBef>
                <a:spcPct val="0"/>
              </a:spcBef>
              <a:spcAft>
                <a:spcPct val="0"/>
              </a:spcAft>
              <a:buClrTx/>
              <a:buSzTx/>
              <a:buFontTx/>
              <a:buNone/>
              <a:tabLst/>
              <a:defRPr/>
            </a:pPr>
            <a:endParaRPr lang="en-GB" dirty="0" smtClean="0">
              <a:solidFill>
                <a:schemeClr val="tx1"/>
              </a:solidFill>
            </a:endParaRPr>
          </a:p>
        </p:txBody>
      </p:sp>
      <p:sp>
        <p:nvSpPr>
          <p:cNvPr id="10" name="Content Placeholder 2"/>
          <p:cNvSpPr>
            <a:spLocks noGrp="1"/>
          </p:cNvSpPr>
          <p:nvPr>
            <p:ph idx="10"/>
          </p:nvPr>
        </p:nvSpPr>
        <p:spPr>
          <a:xfrm>
            <a:off x="4660233" y="1513945"/>
            <a:ext cx="3691606" cy="4578879"/>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Click to edit Master text styles</a:t>
            </a:r>
          </a:p>
        </p:txBody>
      </p:sp>
      <p:sp>
        <p:nvSpPr>
          <p:cNvPr id="14" name="Content Placeholder 2"/>
          <p:cNvSpPr>
            <a:spLocks noGrp="1"/>
          </p:cNvSpPr>
          <p:nvPr>
            <p:ph idx="11"/>
          </p:nvPr>
        </p:nvSpPr>
        <p:spPr>
          <a:xfrm>
            <a:off x="754587" y="1513946"/>
            <a:ext cx="3821115" cy="1086016"/>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Click to edit Master text styles</a:t>
            </a:r>
          </a:p>
        </p:txBody>
      </p:sp>
      <p:sp>
        <p:nvSpPr>
          <p:cNvPr id="18" name="Content Placeholder 2"/>
          <p:cNvSpPr>
            <a:spLocks noGrp="1"/>
          </p:cNvSpPr>
          <p:nvPr>
            <p:ph idx="12"/>
          </p:nvPr>
        </p:nvSpPr>
        <p:spPr>
          <a:xfrm>
            <a:off x="754587" y="2678233"/>
            <a:ext cx="3821115" cy="1086016"/>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Click to edit Master text styles</a:t>
            </a:r>
          </a:p>
        </p:txBody>
      </p:sp>
      <p:sp>
        <p:nvSpPr>
          <p:cNvPr id="19" name="Content Placeholder 2"/>
          <p:cNvSpPr>
            <a:spLocks noGrp="1"/>
          </p:cNvSpPr>
          <p:nvPr>
            <p:ph idx="13"/>
          </p:nvPr>
        </p:nvSpPr>
        <p:spPr>
          <a:xfrm>
            <a:off x="754587" y="3842520"/>
            <a:ext cx="3821115" cy="1086016"/>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Click to edit Master text styles</a:t>
            </a:r>
          </a:p>
        </p:txBody>
      </p:sp>
      <p:sp>
        <p:nvSpPr>
          <p:cNvPr id="20" name="Content Placeholder 2"/>
          <p:cNvSpPr>
            <a:spLocks noGrp="1"/>
          </p:cNvSpPr>
          <p:nvPr>
            <p:ph idx="14"/>
          </p:nvPr>
        </p:nvSpPr>
        <p:spPr>
          <a:xfrm>
            <a:off x="754587" y="5006808"/>
            <a:ext cx="3821115" cy="1086016"/>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Click to edit Master text styles</a:t>
            </a:r>
          </a:p>
        </p:txBody>
      </p:sp>
    </p:spTree>
    <p:extLst>
      <p:ext uri="{BB962C8B-B14F-4D97-AF65-F5344CB8AC3E}">
        <p14:creationId xmlns:p14="http://schemas.microsoft.com/office/powerpoint/2010/main" val="806184948"/>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Layout 3">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smtClean="0"/>
              <a:t> </a:t>
            </a:r>
            <a:endParaRPr lang="en-GB" sz="1350" dirty="0"/>
          </a:p>
        </p:txBody>
      </p:sp>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7" name="Rectangle 6"/>
          <p:cNvSpPr/>
          <p:nvPr userDrawn="1"/>
        </p:nvSpPr>
        <p:spPr>
          <a:xfrm>
            <a:off x="2895600" y="1513944"/>
            <a:ext cx="5492750" cy="2879337"/>
          </a:xfrm>
          <a:prstGeom prst="rect">
            <a:avLst/>
          </a:prstGeom>
          <a:solidFill>
            <a:schemeClr val="accent3">
              <a:lumMod val="60000"/>
              <a:lumOff val="4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dirty="0" smtClean="0">
              <a:solidFill>
                <a:schemeClr val="tx1"/>
              </a:solidFill>
            </a:endParaRPr>
          </a:p>
        </p:txBody>
      </p:sp>
      <p:sp>
        <p:nvSpPr>
          <p:cNvPr id="9" name="Rectangle 8"/>
          <p:cNvSpPr/>
          <p:nvPr userDrawn="1"/>
        </p:nvSpPr>
        <p:spPr>
          <a:xfrm>
            <a:off x="755650" y="4481513"/>
            <a:ext cx="7632700" cy="1611312"/>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dirty="0" smtClean="0">
              <a:solidFill>
                <a:schemeClr val="tx1"/>
              </a:solidFill>
            </a:endParaRPr>
          </a:p>
        </p:txBody>
      </p:sp>
      <p:sp>
        <p:nvSpPr>
          <p:cNvPr id="11" name="Rectangle 10"/>
          <p:cNvSpPr/>
          <p:nvPr userDrawn="1"/>
        </p:nvSpPr>
        <p:spPr>
          <a:xfrm>
            <a:off x="755650" y="1513944"/>
            <a:ext cx="2036763" cy="2879337"/>
          </a:xfrm>
          <a:prstGeom prst="rect">
            <a:avLst/>
          </a:prstGeom>
          <a:solidFill>
            <a:schemeClr val="accent3">
              <a:lumMod val="60000"/>
              <a:lumOff val="4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solidFill>
                <a:schemeClr val="tx1"/>
              </a:solidFill>
            </a:endParaRPr>
          </a:p>
        </p:txBody>
      </p:sp>
      <p:sp>
        <p:nvSpPr>
          <p:cNvPr id="10" name="Content Placeholder 2"/>
          <p:cNvSpPr>
            <a:spLocks noGrp="1"/>
          </p:cNvSpPr>
          <p:nvPr>
            <p:ph idx="11"/>
          </p:nvPr>
        </p:nvSpPr>
        <p:spPr>
          <a:xfrm>
            <a:off x="750884" y="1513945"/>
            <a:ext cx="2041529" cy="2879335"/>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Click to edit Master text styles</a:t>
            </a:r>
          </a:p>
        </p:txBody>
      </p:sp>
      <p:sp>
        <p:nvSpPr>
          <p:cNvPr id="12" name="Content Placeholder 2"/>
          <p:cNvSpPr>
            <a:spLocks noGrp="1"/>
          </p:cNvSpPr>
          <p:nvPr>
            <p:ph idx="12"/>
          </p:nvPr>
        </p:nvSpPr>
        <p:spPr>
          <a:xfrm>
            <a:off x="2895600" y="1513946"/>
            <a:ext cx="5492750" cy="2879334"/>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Click to edit Master text styles</a:t>
            </a:r>
          </a:p>
        </p:txBody>
      </p:sp>
      <p:sp>
        <p:nvSpPr>
          <p:cNvPr id="13" name="Content Placeholder 2"/>
          <p:cNvSpPr>
            <a:spLocks noGrp="1"/>
          </p:cNvSpPr>
          <p:nvPr>
            <p:ph idx="13"/>
          </p:nvPr>
        </p:nvSpPr>
        <p:spPr>
          <a:xfrm>
            <a:off x="750884" y="4481512"/>
            <a:ext cx="7637466" cy="1611312"/>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Click to edit Master text styles</a:t>
            </a:r>
          </a:p>
        </p:txBody>
      </p:sp>
    </p:spTree>
    <p:extLst>
      <p:ext uri="{BB962C8B-B14F-4D97-AF65-F5344CB8AC3E}">
        <p14:creationId xmlns:p14="http://schemas.microsoft.com/office/powerpoint/2010/main" val="3898567802"/>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Layout 4">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smtClean="0"/>
              <a:t> </a:t>
            </a:r>
            <a:endParaRPr lang="en-GB" sz="1350" dirty="0"/>
          </a:p>
        </p:txBody>
      </p:sp>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6" name="Rectangle 5"/>
          <p:cNvSpPr/>
          <p:nvPr userDrawn="1"/>
        </p:nvSpPr>
        <p:spPr>
          <a:xfrm>
            <a:off x="755650" y="1513945"/>
            <a:ext cx="2852738" cy="4578880"/>
          </a:xfrm>
          <a:prstGeom prst="rect">
            <a:avLst/>
          </a:prstGeom>
          <a:solidFill>
            <a:schemeClr val="accent3">
              <a:lumMod val="60000"/>
              <a:lumOff val="4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dirty="0" smtClean="0">
              <a:solidFill>
                <a:schemeClr val="tx1"/>
              </a:solidFill>
            </a:endParaRPr>
          </a:p>
        </p:txBody>
      </p:sp>
      <p:sp>
        <p:nvSpPr>
          <p:cNvPr id="7" name="Rectangle 6"/>
          <p:cNvSpPr/>
          <p:nvPr userDrawn="1"/>
        </p:nvSpPr>
        <p:spPr>
          <a:xfrm>
            <a:off x="3683001" y="4614279"/>
            <a:ext cx="4705350" cy="147854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dirty="0" smtClean="0">
              <a:solidFill>
                <a:schemeClr val="tx1"/>
              </a:solidFill>
            </a:endParaRPr>
          </a:p>
        </p:txBody>
      </p:sp>
      <p:sp>
        <p:nvSpPr>
          <p:cNvPr id="12" name="Rectangle 11"/>
          <p:cNvSpPr/>
          <p:nvPr userDrawn="1"/>
        </p:nvSpPr>
        <p:spPr>
          <a:xfrm>
            <a:off x="3683001" y="1519198"/>
            <a:ext cx="4705350" cy="147854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dirty="0" smtClean="0">
              <a:solidFill>
                <a:schemeClr val="tx1"/>
              </a:solidFill>
            </a:endParaRPr>
          </a:p>
        </p:txBody>
      </p:sp>
      <p:sp>
        <p:nvSpPr>
          <p:cNvPr id="13" name="Rectangle 12"/>
          <p:cNvSpPr/>
          <p:nvPr userDrawn="1"/>
        </p:nvSpPr>
        <p:spPr>
          <a:xfrm>
            <a:off x="3683001" y="3066739"/>
            <a:ext cx="4705350" cy="147854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dirty="0" smtClean="0">
              <a:solidFill>
                <a:schemeClr val="tx1"/>
              </a:solidFill>
            </a:endParaRPr>
          </a:p>
        </p:txBody>
      </p:sp>
      <p:sp>
        <p:nvSpPr>
          <p:cNvPr id="9" name="Content Placeholder 2"/>
          <p:cNvSpPr>
            <a:spLocks noGrp="1"/>
          </p:cNvSpPr>
          <p:nvPr>
            <p:ph idx="12"/>
          </p:nvPr>
        </p:nvSpPr>
        <p:spPr>
          <a:xfrm>
            <a:off x="3682999" y="1513946"/>
            <a:ext cx="4705349" cy="1483798"/>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Click to edit Master text styles</a:t>
            </a:r>
          </a:p>
        </p:txBody>
      </p:sp>
      <p:sp>
        <p:nvSpPr>
          <p:cNvPr id="10" name="Content Placeholder 2"/>
          <p:cNvSpPr>
            <a:spLocks noGrp="1"/>
          </p:cNvSpPr>
          <p:nvPr>
            <p:ph idx="13"/>
          </p:nvPr>
        </p:nvSpPr>
        <p:spPr>
          <a:xfrm>
            <a:off x="3682999" y="3061487"/>
            <a:ext cx="4705349" cy="1483798"/>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Click to edit Master text styles</a:t>
            </a:r>
          </a:p>
        </p:txBody>
      </p:sp>
      <p:sp>
        <p:nvSpPr>
          <p:cNvPr id="11" name="Content Placeholder 2"/>
          <p:cNvSpPr>
            <a:spLocks noGrp="1"/>
          </p:cNvSpPr>
          <p:nvPr>
            <p:ph idx="14"/>
          </p:nvPr>
        </p:nvSpPr>
        <p:spPr>
          <a:xfrm>
            <a:off x="3682999" y="4609027"/>
            <a:ext cx="4705349" cy="1483798"/>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Click to edit Master text styles</a:t>
            </a:r>
          </a:p>
        </p:txBody>
      </p:sp>
      <p:sp>
        <p:nvSpPr>
          <p:cNvPr id="14" name="Content Placeholder 2"/>
          <p:cNvSpPr>
            <a:spLocks noGrp="1"/>
          </p:cNvSpPr>
          <p:nvPr>
            <p:ph idx="15"/>
          </p:nvPr>
        </p:nvSpPr>
        <p:spPr>
          <a:xfrm>
            <a:off x="755651" y="1513946"/>
            <a:ext cx="2852738" cy="4578879"/>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Click to edit Master text styles</a:t>
            </a:r>
          </a:p>
        </p:txBody>
      </p:sp>
    </p:spTree>
    <p:extLst>
      <p:ext uri="{BB962C8B-B14F-4D97-AF65-F5344CB8AC3E}">
        <p14:creationId xmlns:p14="http://schemas.microsoft.com/office/powerpoint/2010/main" val="497622969"/>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Layout 5">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smtClean="0"/>
              <a:t> </a:t>
            </a:r>
            <a:endParaRPr lang="en-GB" sz="1350" dirty="0"/>
          </a:p>
        </p:txBody>
      </p:sp>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6" name="Rectangle 5"/>
          <p:cNvSpPr/>
          <p:nvPr userDrawn="1"/>
        </p:nvSpPr>
        <p:spPr>
          <a:xfrm>
            <a:off x="4612104" y="1513946"/>
            <a:ext cx="3776245" cy="2815835"/>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dirty="0" smtClean="0">
              <a:solidFill>
                <a:schemeClr val="tx1"/>
              </a:solidFill>
            </a:endParaRPr>
          </a:p>
        </p:txBody>
      </p:sp>
      <p:sp>
        <p:nvSpPr>
          <p:cNvPr id="7" name="Rectangle 6"/>
          <p:cNvSpPr/>
          <p:nvPr userDrawn="1"/>
        </p:nvSpPr>
        <p:spPr>
          <a:xfrm>
            <a:off x="755650" y="4418013"/>
            <a:ext cx="7632700" cy="1674812"/>
          </a:xfrm>
          <a:prstGeom prst="rect">
            <a:avLst/>
          </a:prstGeom>
          <a:solidFill>
            <a:schemeClr val="accent5">
              <a:lumMod val="60000"/>
              <a:lumOff val="4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dirty="0" smtClean="0">
              <a:solidFill>
                <a:schemeClr val="tx1"/>
              </a:solidFill>
            </a:endParaRPr>
          </a:p>
        </p:txBody>
      </p:sp>
      <p:sp>
        <p:nvSpPr>
          <p:cNvPr id="9" name="Rectangle 8"/>
          <p:cNvSpPr/>
          <p:nvPr userDrawn="1"/>
        </p:nvSpPr>
        <p:spPr>
          <a:xfrm>
            <a:off x="755650" y="1513945"/>
            <a:ext cx="1835150" cy="2815835"/>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dirty="0" smtClean="0">
              <a:solidFill>
                <a:schemeClr val="tx1"/>
              </a:solidFill>
            </a:endParaRPr>
          </a:p>
        </p:txBody>
      </p:sp>
      <p:sp>
        <p:nvSpPr>
          <p:cNvPr id="11" name="Rectangle 10"/>
          <p:cNvSpPr/>
          <p:nvPr userDrawn="1"/>
        </p:nvSpPr>
        <p:spPr>
          <a:xfrm>
            <a:off x="2683877" y="1513945"/>
            <a:ext cx="1835150" cy="2815835"/>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dirty="0" smtClean="0">
              <a:solidFill>
                <a:schemeClr val="tx1"/>
              </a:solidFill>
            </a:endParaRPr>
          </a:p>
        </p:txBody>
      </p:sp>
      <p:sp>
        <p:nvSpPr>
          <p:cNvPr id="10" name="Content Placeholder 2"/>
          <p:cNvSpPr>
            <a:spLocks noGrp="1"/>
          </p:cNvSpPr>
          <p:nvPr>
            <p:ph idx="12"/>
          </p:nvPr>
        </p:nvSpPr>
        <p:spPr>
          <a:xfrm>
            <a:off x="4612104" y="1513946"/>
            <a:ext cx="3776245" cy="2815834"/>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Click to edit Master text styles</a:t>
            </a:r>
          </a:p>
        </p:txBody>
      </p:sp>
      <p:sp>
        <p:nvSpPr>
          <p:cNvPr id="12" name="Content Placeholder 2"/>
          <p:cNvSpPr>
            <a:spLocks noGrp="1"/>
          </p:cNvSpPr>
          <p:nvPr>
            <p:ph idx="13"/>
          </p:nvPr>
        </p:nvSpPr>
        <p:spPr>
          <a:xfrm flipH="1">
            <a:off x="755651" y="1513945"/>
            <a:ext cx="1835149" cy="2815835"/>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Click to edit Master text styles</a:t>
            </a:r>
          </a:p>
        </p:txBody>
      </p:sp>
      <p:sp>
        <p:nvSpPr>
          <p:cNvPr id="13" name="Content Placeholder 2"/>
          <p:cNvSpPr>
            <a:spLocks noGrp="1"/>
          </p:cNvSpPr>
          <p:nvPr>
            <p:ph idx="14"/>
          </p:nvPr>
        </p:nvSpPr>
        <p:spPr>
          <a:xfrm>
            <a:off x="755650" y="4418012"/>
            <a:ext cx="7632699" cy="1674812"/>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Click to edit Master text styles</a:t>
            </a:r>
          </a:p>
        </p:txBody>
      </p:sp>
      <p:sp>
        <p:nvSpPr>
          <p:cNvPr id="14" name="Content Placeholder 2"/>
          <p:cNvSpPr>
            <a:spLocks noGrp="1"/>
          </p:cNvSpPr>
          <p:nvPr>
            <p:ph idx="15"/>
          </p:nvPr>
        </p:nvSpPr>
        <p:spPr>
          <a:xfrm flipH="1">
            <a:off x="2683877" y="1513945"/>
            <a:ext cx="1835149" cy="2815835"/>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Click to edit Master text styles</a:t>
            </a:r>
          </a:p>
        </p:txBody>
      </p:sp>
    </p:spTree>
    <p:extLst>
      <p:ext uri="{BB962C8B-B14F-4D97-AF65-F5344CB8AC3E}">
        <p14:creationId xmlns:p14="http://schemas.microsoft.com/office/powerpoint/2010/main" val="1613484359"/>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Layout 6">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smtClean="0"/>
              <a:t> </a:t>
            </a:r>
            <a:endParaRPr lang="en-GB" sz="1350" dirty="0"/>
          </a:p>
        </p:txBody>
      </p:sp>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6" name="Rectangle 5"/>
          <p:cNvSpPr/>
          <p:nvPr userDrawn="1"/>
        </p:nvSpPr>
        <p:spPr>
          <a:xfrm>
            <a:off x="503238" y="2502606"/>
            <a:ext cx="8137525" cy="2587625"/>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solidFill>
                <a:schemeClr val="tx1"/>
              </a:solidFill>
            </a:endParaRPr>
          </a:p>
        </p:txBody>
      </p:sp>
      <p:sp>
        <p:nvSpPr>
          <p:cNvPr id="7" name="Content Placeholder 2"/>
          <p:cNvSpPr>
            <a:spLocks noGrp="1"/>
          </p:cNvSpPr>
          <p:nvPr>
            <p:ph idx="1"/>
          </p:nvPr>
        </p:nvSpPr>
        <p:spPr>
          <a:xfrm>
            <a:off x="755650" y="1500011"/>
            <a:ext cx="7623167" cy="967318"/>
          </a:xfrm>
          <a:prstGeom prst="roundRect">
            <a:avLst>
              <a:gd name="adj" fmla="val 1874"/>
            </a:avLst>
          </a:prstGeom>
        </p:spPr>
        <p:txBody>
          <a:bodyPr lIns="0" tIns="0" rIns="0" bIns="0" anchor="ctr"/>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Click to edit Master text styles</a:t>
            </a:r>
          </a:p>
        </p:txBody>
      </p:sp>
      <p:sp>
        <p:nvSpPr>
          <p:cNvPr id="10" name="Content Placeholder 2"/>
          <p:cNvSpPr>
            <a:spLocks noGrp="1"/>
          </p:cNvSpPr>
          <p:nvPr>
            <p:ph idx="10"/>
          </p:nvPr>
        </p:nvSpPr>
        <p:spPr>
          <a:xfrm>
            <a:off x="760416" y="5125507"/>
            <a:ext cx="7623167" cy="967318"/>
          </a:xfrm>
          <a:prstGeom prst="roundRect">
            <a:avLst>
              <a:gd name="adj" fmla="val 1874"/>
            </a:avLst>
          </a:prstGeom>
        </p:spPr>
        <p:txBody>
          <a:bodyPr lIns="0" tIns="0" rIns="0" bIns="0" anchor="ctr"/>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Click to edit Master text styles</a:t>
            </a:r>
          </a:p>
        </p:txBody>
      </p:sp>
      <p:sp>
        <p:nvSpPr>
          <p:cNvPr id="14" name="Content Placeholder 2"/>
          <p:cNvSpPr>
            <a:spLocks noGrp="1"/>
          </p:cNvSpPr>
          <p:nvPr>
            <p:ph idx="13"/>
          </p:nvPr>
        </p:nvSpPr>
        <p:spPr>
          <a:xfrm flipH="1">
            <a:off x="503236" y="2502605"/>
            <a:ext cx="8137526" cy="2587626"/>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Click to edit Master text styles</a:t>
            </a:r>
          </a:p>
        </p:txBody>
      </p:sp>
    </p:spTree>
    <p:extLst>
      <p:ext uri="{BB962C8B-B14F-4D97-AF65-F5344CB8AC3E}">
        <p14:creationId xmlns:p14="http://schemas.microsoft.com/office/powerpoint/2010/main" val="2403606754"/>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Layout 7">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smtClean="0"/>
              <a:t> </a:t>
            </a:r>
            <a:endParaRPr lang="en-GB" sz="1350" dirty="0"/>
          </a:p>
        </p:txBody>
      </p:sp>
      <p:sp>
        <p:nvSpPr>
          <p:cNvPr id="18" name="Rounded Rectangle 17"/>
          <p:cNvSpPr/>
          <p:nvPr userDrawn="1"/>
        </p:nvSpPr>
        <p:spPr>
          <a:xfrm>
            <a:off x="760416" y="4340225"/>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smtClean="0">
              <a:solidFill>
                <a:schemeClr val="tx1"/>
              </a:solidFill>
            </a:endParaRPr>
          </a:p>
        </p:txBody>
      </p:sp>
      <p:sp>
        <p:nvSpPr>
          <p:cNvPr id="19" name="Rounded Rectangle 18"/>
          <p:cNvSpPr/>
          <p:nvPr userDrawn="1"/>
        </p:nvSpPr>
        <p:spPr>
          <a:xfrm>
            <a:off x="3337553" y="4340225"/>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dirty="0" smtClean="0">
              <a:solidFill>
                <a:schemeClr val="tx1"/>
              </a:solidFill>
            </a:endParaRPr>
          </a:p>
        </p:txBody>
      </p:sp>
      <p:sp>
        <p:nvSpPr>
          <p:cNvPr id="20" name="Rounded Rectangle 19"/>
          <p:cNvSpPr/>
          <p:nvPr userDrawn="1"/>
        </p:nvSpPr>
        <p:spPr>
          <a:xfrm>
            <a:off x="5914690" y="4340225"/>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dirty="0" smtClean="0">
              <a:solidFill>
                <a:schemeClr val="tx1"/>
              </a:solidFill>
            </a:endParaRPr>
          </a:p>
        </p:txBody>
      </p:sp>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6" name="Rounded Rectangle 5"/>
          <p:cNvSpPr/>
          <p:nvPr userDrawn="1"/>
        </p:nvSpPr>
        <p:spPr>
          <a:xfrm>
            <a:off x="755650" y="2494138"/>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9" name="Rounded Rectangle 8"/>
          <p:cNvSpPr/>
          <p:nvPr userDrawn="1"/>
        </p:nvSpPr>
        <p:spPr>
          <a:xfrm>
            <a:off x="3332787" y="2494138"/>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dirty="0" smtClean="0">
              <a:solidFill>
                <a:schemeClr val="tx1"/>
              </a:solidFill>
            </a:endParaRPr>
          </a:p>
        </p:txBody>
      </p:sp>
      <p:sp>
        <p:nvSpPr>
          <p:cNvPr id="11" name="Rounded Rectangle 10"/>
          <p:cNvSpPr/>
          <p:nvPr userDrawn="1"/>
        </p:nvSpPr>
        <p:spPr>
          <a:xfrm>
            <a:off x="5909924" y="2494138"/>
            <a:ext cx="246889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dirty="0" smtClean="0">
              <a:solidFill>
                <a:schemeClr val="tx1"/>
              </a:solidFill>
            </a:endParaRPr>
          </a:p>
        </p:txBody>
      </p:sp>
      <p:sp>
        <p:nvSpPr>
          <p:cNvPr id="15" name="Content Placeholder 2"/>
          <p:cNvSpPr>
            <a:spLocks noGrp="1"/>
          </p:cNvSpPr>
          <p:nvPr>
            <p:ph idx="1"/>
          </p:nvPr>
        </p:nvSpPr>
        <p:spPr>
          <a:xfrm>
            <a:off x="755650" y="1500011"/>
            <a:ext cx="7623167" cy="967318"/>
          </a:xfrm>
          <a:prstGeom prst="roundRect">
            <a:avLst>
              <a:gd name="adj" fmla="val 1874"/>
            </a:avLst>
          </a:prstGeom>
        </p:spPr>
        <p:txBody>
          <a:bodyPr lIns="0" tIns="0" rIns="0" bIns="0" anchor="ctr"/>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Click to edit Master text styles</a:t>
            </a:r>
          </a:p>
        </p:txBody>
      </p:sp>
      <p:sp>
        <p:nvSpPr>
          <p:cNvPr id="12" name="Content Placeholder 2"/>
          <p:cNvSpPr>
            <a:spLocks noGrp="1"/>
          </p:cNvSpPr>
          <p:nvPr>
            <p:ph idx="13"/>
          </p:nvPr>
        </p:nvSpPr>
        <p:spPr>
          <a:xfrm flipH="1">
            <a:off x="755648" y="2494138"/>
            <a:ext cx="2468893" cy="1752600"/>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Click to edit Master text styles</a:t>
            </a:r>
          </a:p>
        </p:txBody>
      </p:sp>
      <p:sp>
        <p:nvSpPr>
          <p:cNvPr id="13" name="Content Placeholder 2"/>
          <p:cNvSpPr>
            <a:spLocks noGrp="1"/>
          </p:cNvSpPr>
          <p:nvPr>
            <p:ph idx="14"/>
          </p:nvPr>
        </p:nvSpPr>
        <p:spPr>
          <a:xfrm flipH="1">
            <a:off x="3337552" y="2494138"/>
            <a:ext cx="2464127" cy="1752600"/>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Click to edit Master text styles</a:t>
            </a:r>
          </a:p>
        </p:txBody>
      </p:sp>
      <p:sp>
        <p:nvSpPr>
          <p:cNvPr id="14" name="Content Placeholder 2"/>
          <p:cNvSpPr>
            <a:spLocks noGrp="1"/>
          </p:cNvSpPr>
          <p:nvPr>
            <p:ph idx="15"/>
          </p:nvPr>
        </p:nvSpPr>
        <p:spPr>
          <a:xfrm flipH="1">
            <a:off x="5909923" y="2481615"/>
            <a:ext cx="2468893" cy="1752600"/>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Click to edit Master text styles</a:t>
            </a:r>
          </a:p>
        </p:txBody>
      </p:sp>
      <p:sp>
        <p:nvSpPr>
          <p:cNvPr id="16" name="Content Placeholder 2"/>
          <p:cNvSpPr>
            <a:spLocks noGrp="1"/>
          </p:cNvSpPr>
          <p:nvPr>
            <p:ph idx="16"/>
          </p:nvPr>
        </p:nvSpPr>
        <p:spPr>
          <a:xfrm flipH="1">
            <a:off x="755647" y="4340225"/>
            <a:ext cx="2468893" cy="1752600"/>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Click to edit Master text styles</a:t>
            </a:r>
          </a:p>
        </p:txBody>
      </p:sp>
      <p:sp>
        <p:nvSpPr>
          <p:cNvPr id="17" name="Content Placeholder 2"/>
          <p:cNvSpPr>
            <a:spLocks noGrp="1"/>
          </p:cNvSpPr>
          <p:nvPr>
            <p:ph idx="17"/>
          </p:nvPr>
        </p:nvSpPr>
        <p:spPr>
          <a:xfrm flipH="1">
            <a:off x="3337553" y="4340225"/>
            <a:ext cx="2468893" cy="1752600"/>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Click to edit Master text styles</a:t>
            </a:r>
          </a:p>
        </p:txBody>
      </p:sp>
      <p:sp>
        <p:nvSpPr>
          <p:cNvPr id="21" name="Content Placeholder 2"/>
          <p:cNvSpPr>
            <a:spLocks noGrp="1"/>
          </p:cNvSpPr>
          <p:nvPr>
            <p:ph idx="18"/>
          </p:nvPr>
        </p:nvSpPr>
        <p:spPr>
          <a:xfrm flipH="1">
            <a:off x="5909924" y="4340225"/>
            <a:ext cx="2468893" cy="1752600"/>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Click to edit Master text styles</a:t>
            </a:r>
          </a:p>
        </p:txBody>
      </p:sp>
    </p:spTree>
    <p:extLst>
      <p:ext uri="{BB962C8B-B14F-4D97-AF65-F5344CB8AC3E}">
        <p14:creationId xmlns:p14="http://schemas.microsoft.com/office/powerpoint/2010/main" val="4111493221"/>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Layout 8">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smtClean="0"/>
              <a:t> </a:t>
            </a:r>
            <a:endParaRPr lang="en-GB" sz="1350" dirty="0"/>
          </a:p>
        </p:txBody>
      </p:sp>
      <p:sp>
        <p:nvSpPr>
          <p:cNvPr id="3" name="Content Placeholder 2"/>
          <p:cNvSpPr>
            <a:spLocks noGrp="1"/>
          </p:cNvSpPr>
          <p:nvPr>
            <p:ph idx="1"/>
          </p:nvPr>
        </p:nvSpPr>
        <p:spPr>
          <a:xfrm>
            <a:off x="755649" y="1513946"/>
            <a:ext cx="2997201" cy="4569354"/>
          </a:xfrm>
          <a:prstGeom prst="roundRect">
            <a:avLst>
              <a:gd name="adj" fmla="val 1874"/>
            </a:avLst>
          </a:prstGeom>
        </p:spPr>
        <p:txBody>
          <a:bodyPr lIns="0" tIns="0" rIns="0" bIns="0"/>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Click to edit Master text styles</a:t>
            </a:r>
          </a:p>
        </p:txBody>
      </p:sp>
      <p:sp>
        <p:nvSpPr>
          <p:cNvPr id="8" name="Title 5"/>
          <p:cNvSpPr>
            <a:spLocks noGrp="1"/>
          </p:cNvSpPr>
          <p:nvPr>
            <p:ph type="title"/>
          </p:nvPr>
        </p:nvSpPr>
        <p:spPr>
          <a:xfrm>
            <a:off x="457198" y="478895"/>
            <a:ext cx="8220075" cy="994306"/>
          </a:xfrm>
        </p:spPr>
        <p:txBody>
          <a:bodyPr>
            <a:noAutofit/>
          </a:bodyPr>
          <a:lstStyle/>
          <a:p>
            <a:endParaRPr lang="en-GB" dirty="0"/>
          </a:p>
        </p:txBody>
      </p:sp>
      <p:sp>
        <p:nvSpPr>
          <p:cNvPr id="7" name="Rectangle 6"/>
          <p:cNvSpPr/>
          <p:nvPr userDrawn="1"/>
        </p:nvSpPr>
        <p:spPr>
          <a:xfrm>
            <a:off x="3752850" y="4616560"/>
            <a:ext cx="2275417" cy="146674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sp>
        <p:nvSpPr>
          <p:cNvPr id="9" name="Rectangle 8"/>
          <p:cNvSpPr/>
          <p:nvPr userDrawn="1"/>
        </p:nvSpPr>
        <p:spPr>
          <a:xfrm>
            <a:off x="3752850" y="3066910"/>
            <a:ext cx="2275417" cy="1460111"/>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dirty="0">
              <a:solidFill>
                <a:srgbClr val="FFFFFF"/>
              </a:solidFill>
            </a:endParaRPr>
          </a:p>
        </p:txBody>
      </p:sp>
      <p:sp>
        <p:nvSpPr>
          <p:cNvPr id="11" name="Rectangle 10"/>
          <p:cNvSpPr/>
          <p:nvPr userDrawn="1"/>
        </p:nvSpPr>
        <p:spPr>
          <a:xfrm>
            <a:off x="3752850" y="1513945"/>
            <a:ext cx="2275417" cy="1463426"/>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sp>
        <p:nvSpPr>
          <p:cNvPr id="23" name="Rectangle 22"/>
          <p:cNvSpPr/>
          <p:nvPr userDrawn="1"/>
        </p:nvSpPr>
        <p:spPr>
          <a:xfrm>
            <a:off x="6119282" y="4616560"/>
            <a:ext cx="2275417" cy="1466740"/>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sp>
        <p:nvSpPr>
          <p:cNvPr id="24" name="Rectangle 23"/>
          <p:cNvSpPr/>
          <p:nvPr userDrawn="1"/>
        </p:nvSpPr>
        <p:spPr>
          <a:xfrm>
            <a:off x="6119282" y="3066910"/>
            <a:ext cx="2275417" cy="1460111"/>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GB" dirty="0">
              <a:solidFill>
                <a:srgbClr val="FFFFFF"/>
              </a:solidFill>
            </a:endParaRPr>
          </a:p>
        </p:txBody>
      </p:sp>
      <p:sp>
        <p:nvSpPr>
          <p:cNvPr id="25" name="Rectangle 24"/>
          <p:cNvSpPr/>
          <p:nvPr userDrawn="1"/>
        </p:nvSpPr>
        <p:spPr>
          <a:xfrm>
            <a:off x="6119282" y="1513945"/>
            <a:ext cx="2275417" cy="146342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sp>
        <p:nvSpPr>
          <p:cNvPr id="13" name="Content Placeholder 2"/>
          <p:cNvSpPr>
            <a:spLocks noGrp="1"/>
          </p:cNvSpPr>
          <p:nvPr>
            <p:ph idx="13"/>
          </p:nvPr>
        </p:nvSpPr>
        <p:spPr>
          <a:xfrm flipH="1">
            <a:off x="3752849" y="1513944"/>
            <a:ext cx="2275416" cy="1463427"/>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Click to edit Master text styles</a:t>
            </a:r>
          </a:p>
        </p:txBody>
      </p:sp>
      <p:sp>
        <p:nvSpPr>
          <p:cNvPr id="14" name="Content Placeholder 2"/>
          <p:cNvSpPr>
            <a:spLocks noGrp="1"/>
          </p:cNvSpPr>
          <p:nvPr>
            <p:ph idx="14"/>
          </p:nvPr>
        </p:nvSpPr>
        <p:spPr>
          <a:xfrm flipH="1">
            <a:off x="6117162" y="1513943"/>
            <a:ext cx="2275416" cy="1463427"/>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Click to edit Master text styles</a:t>
            </a:r>
          </a:p>
        </p:txBody>
      </p:sp>
      <p:sp>
        <p:nvSpPr>
          <p:cNvPr id="15" name="Content Placeholder 2"/>
          <p:cNvSpPr>
            <a:spLocks noGrp="1"/>
          </p:cNvSpPr>
          <p:nvPr>
            <p:ph idx="15"/>
          </p:nvPr>
        </p:nvSpPr>
        <p:spPr>
          <a:xfrm flipH="1">
            <a:off x="3765547" y="3059085"/>
            <a:ext cx="2275416" cy="1463427"/>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Click to edit Master text styles</a:t>
            </a:r>
          </a:p>
        </p:txBody>
      </p:sp>
      <p:sp>
        <p:nvSpPr>
          <p:cNvPr id="16" name="Content Placeholder 2"/>
          <p:cNvSpPr>
            <a:spLocks noGrp="1"/>
          </p:cNvSpPr>
          <p:nvPr>
            <p:ph idx="16"/>
          </p:nvPr>
        </p:nvSpPr>
        <p:spPr>
          <a:xfrm flipH="1">
            <a:off x="6117162" y="3062996"/>
            <a:ext cx="2275416" cy="1463427"/>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Click to edit Master text styles</a:t>
            </a:r>
          </a:p>
        </p:txBody>
      </p:sp>
      <p:sp>
        <p:nvSpPr>
          <p:cNvPr id="17" name="Content Placeholder 2"/>
          <p:cNvSpPr>
            <a:spLocks noGrp="1"/>
          </p:cNvSpPr>
          <p:nvPr>
            <p:ph idx="17"/>
          </p:nvPr>
        </p:nvSpPr>
        <p:spPr>
          <a:xfrm flipH="1">
            <a:off x="3752849" y="4612048"/>
            <a:ext cx="2275416" cy="1463427"/>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Click to edit Master text styles</a:t>
            </a:r>
          </a:p>
        </p:txBody>
      </p:sp>
      <p:sp>
        <p:nvSpPr>
          <p:cNvPr id="18" name="Content Placeholder 2"/>
          <p:cNvSpPr>
            <a:spLocks noGrp="1"/>
          </p:cNvSpPr>
          <p:nvPr>
            <p:ph idx="18"/>
          </p:nvPr>
        </p:nvSpPr>
        <p:spPr>
          <a:xfrm flipH="1">
            <a:off x="6117162" y="4616560"/>
            <a:ext cx="2275416" cy="1463427"/>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Click to edit Master text styles</a:t>
            </a:r>
          </a:p>
        </p:txBody>
      </p:sp>
    </p:spTree>
    <p:extLst>
      <p:ext uri="{BB962C8B-B14F-4D97-AF65-F5344CB8AC3E}">
        <p14:creationId xmlns:p14="http://schemas.microsoft.com/office/powerpoint/2010/main" val="2856887118"/>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7" name="Rounded Rectangle 6"/>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smtClean="0"/>
              <a:t> </a:t>
            </a:r>
            <a:endParaRPr lang="en-GB" sz="1350" dirty="0"/>
          </a:p>
        </p:txBody>
      </p:sp>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smtClean="0"/>
              <a:t> </a:t>
            </a:r>
            <a:endParaRPr lang="en-GB" sz="1350" dirty="0"/>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smtClean="0"/>
              <a:t>Success Criteria</a:t>
            </a:r>
            <a:endParaRPr lang="en-US" sz="3600" dirty="0"/>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smtClean="0"/>
              <a:t>Aim</a:t>
            </a:r>
            <a:endParaRPr lang="en-US" sz="3600" dirty="0"/>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p>
            <a:r>
              <a:rPr lang="en-GB" dirty="0"/>
              <a:t>Statement 1 Lorem ipsum </a:t>
            </a:r>
            <a:r>
              <a:rPr lang="en-GB" dirty="0" err="1"/>
              <a:t>dolor</a:t>
            </a:r>
            <a:r>
              <a:rPr lang="en-GB" dirty="0"/>
              <a:t> sit </a:t>
            </a:r>
            <a:r>
              <a:rPr lang="en-GB" dirty="0" err="1"/>
              <a:t>amet</a:t>
            </a:r>
            <a:r>
              <a:rPr lang="en-GB" dirty="0"/>
              <a:t>, </a:t>
            </a:r>
            <a:r>
              <a:rPr lang="en-GB" dirty="0" err="1"/>
              <a:t>consectetur</a:t>
            </a:r>
            <a:r>
              <a:rPr lang="en-GB" dirty="0"/>
              <a:t> </a:t>
            </a:r>
            <a:r>
              <a:rPr lang="en-GB" dirty="0" err="1"/>
              <a:t>adipiscing</a:t>
            </a:r>
            <a:r>
              <a:rPr lang="en-GB" dirty="0"/>
              <a:t> </a:t>
            </a:r>
            <a:r>
              <a:rPr lang="en-GB" dirty="0" err="1"/>
              <a:t>elit</a:t>
            </a:r>
            <a:r>
              <a:rPr lang="en-GB" dirty="0"/>
              <a:t>.</a:t>
            </a:r>
            <a:endParaRPr lang="en-GB" dirty="0" smtClean="0"/>
          </a:p>
          <a:p>
            <a:r>
              <a:rPr lang="en-GB" dirty="0" smtClean="0"/>
              <a:t>Statement 2</a:t>
            </a:r>
          </a:p>
          <a:p>
            <a:pPr lvl="1"/>
            <a:r>
              <a:rPr lang="en-GB" dirty="0" smtClean="0"/>
              <a:t>Sub statement</a:t>
            </a:r>
            <a:endParaRPr lang="en-GB" dirty="0"/>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Statement 1 Lorem ipsum </a:t>
            </a:r>
            <a:r>
              <a:rPr lang="en-GB" dirty="0" err="1"/>
              <a:t>dolor</a:t>
            </a:r>
            <a:r>
              <a:rPr lang="en-GB" dirty="0"/>
              <a:t> sit </a:t>
            </a:r>
            <a:r>
              <a:rPr lang="en-GB" dirty="0" err="1"/>
              <a:t>amet</a:t>
            </a:r>
            <a:r>
              <a:rPr lang="en-GB" dirty="0"/>
              <a:t>, </a:t>
            </a:r>
            <a:r>
              <a:rPr lang="en-GB" dirty="0" err="1"/>
              <a:t>consectetur</a:t>
            </a:r>
            <a:r>
              <a:rPr lang="en-GB" dirty="0"/>
              <a:t> </a:t>
            </a:r>
            <a:r>
              <a:rPr lang="en-GB" dirty="0" err="1"/>
              <a:t>adipiscing</a:t>
            </a:r>
            <a:r>
              <a:rPr lang="en-GB" dirty="0"/>
              <a:t> </a:t>
            </a:r>
            <a:r>
              <a:rPr lang="en-GB" dirty="0" err="1"/>
              <a:t>elit</a:t>
            </a:r>
            <a:r>
              <a:rPr lang="en-GB" dirty="0"/>
              <a:t>.</a:t>
            </a:r>
            <a:endParaRPr lang="en-GB" dirty="0" smtClean="0"/>
          </a:p>
          <a:p>
            <a:r>
              <a:rPr lang="en-GB" dirty="0" smtClean="0"/>
              <a:t>Statement 2</a:t>
            </a:r>
          </a:p>
          <a:p>
            <a:pPr lvl="1"/>
            <a:r>
              <a:rPr lang="en-GB" dirty="0" smtClean="0"/>
              <a:t>Sub statement</a:t>
            </a:r>
            <a:endParaRPr lang="en-GB" dirty="0"/>
          </a:p>
        </p:txBody>
      </p:sp>
    </p:spTree>
    <p:extLst>
      <p:ext uri="{BB962C8B-B14F-4D97-AF65-F5344CB8AC3E}">
        <p14:creationId xmlns:p14="http://schemas.microsoft.com/office/powerpoint/2010/main" val="2257523209"/>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End Slide">
    <p:bg>
      <p:bgPr>
        <a:pattFill prst="pct5">
          <a:fgClr>
            <a:schemeClr val="accent5"/>
          </a:fgClr>
          <a:bgClr>
            <a:schemeClr val="bg1"/>
          </a:bgClr>
        </a:patt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1973774"/>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wdDnDiag">
          <a:fgClr>
            <a:schemeClr val="accent5"/>
          </a:fgClr>
          <a:bgClr>
            <a:schemeClr val="bg1"/>
          </a:bgClr>
        </a:patt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75" r:id="rId3"/>
    <p:sldLayoutId id="2147483672" r:id="rId4"/>
    <p:sldLayoutId id="2147483671" r:id="rId5"/>
    <p:sldLayoutId id="2147483667" r:id="rId6"/>
    <p:sldLayoutId id="2147483668" r:id="rId7"/>
    <p:sldLayoutId id="2147483669" r:id="rId8"/>
    <p:sldLayoutId id="2147483670" r:id="rId9"/>
    <p:sldLayoutId id="2147483673" r:id="rId10"/>
    <p:sldLayoutId id="2147483674" r:id="rId11"/>
    <p:sldLayoutId id="2147483663" r:id="rId12"/>
    <p:sldLayoutId id="2147483666" r:id="rId13"/>
  </p:sldLayoutIdLst>
  <p:timing>
    <p:tnLst>
      <p:par>
        <p:cTn id="1" dur="indefinite" restart="never" nodeType="tmRoot"/>
      </p:par>
    </p:tnLst>
  </p:timing>
  <p:txStyles>
    <p:titleStyle>
      <a:lvl1pPr algn="l" defTabSz="914400" rtl="0" eaLnBrk="1" latinLnBrk="0" hangingPunct="1">
        <a:lnSpc>
          <a:spcPct val="90000"/>
        </a:lnSpc>
        <a:spcBef>
          <a:spcPct val="0"/>
        </a:spcBef>
        <a:buNone/>
        <a:defRPr sz="4000" kern="1200">
          <a:solidFill>
            <a:srgbClr val="1C1C1C"/>
          </a:solidFill>
          <a:latin typeface="Sassoon Infant Md" panose="02000603050000020003"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ounded Rectangle 1"/>
          <p:cNvSpPr/>
          <p:nvPr/>
        </p:nvSpPr>
        <p:spPr>
          <a:xfrm>
            <a:off x="503237" y="5571148"/>
            <a:ext cx="8137525" cy="1043354"/>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p:cNvSpPr txBox="1"/>
          <p:nvPr/>
        </p:nvSpPr>
        <p:spPr>
          <a:xfrm>
            <a:off x="755650" y="5698907"/>
            <a:ext cx="7632700" cy="646331"/>
          </a:xfrm>
          <a:prstGeom prst="rect">
            <a:avLst/>
          </a:prstGeom>
          <a:noFill/>
        </p:spPr>
        <p:txBody>
          <a:bodyPr wrap="square" rtlCol="0">
            <a:spAutoFit/>
          </a:bodyPr>
          <a:lstStyle/>
          <a:p>
            <a:r>
              <a:rPr lang="en-GB" dirty="0" smtClean="0"/>
              <a:t>This is Saint David. </a:t>
            </a:r>
            <a:r>
              <a:rPr lang="en-GB" dirty="0"/>
              <a:t>Saint David is the patron Saint of Wales. We celebrate St. David’s Day on the 1</a:t>
            </a:r>
            <a:r>
              <a:rPr lang="en-GB" baseline="30000" dirty="0"/>
              <a:t>st</a:t>
            </a:r>
            <a:r>
              <a:rPr lang="en-GB" dirty="0"/>
              <a:t> of March. This day is called </a:t>
            </a:r>
            <a:r>
              <a:rPr lang="en-GB" dirty="0" err="1"/>
              <a:t>Dydd</a:t>
            </a:r>
            <a:r>
              <a:rPr lang="en-GB" dirty="0"/>
              <a:t> </a:t>
            </a:r>
            <a:r>
              <a:rPr lang="en-GB" dirty="0" err="1"/>
              <a:t>Gŵyl</a:t>
            </a:r>
            <a:r>
              <a:rPr lang="en-GB" dirty="0"/>
              <a:t> </a:t>
            </a:r>
            <a:r>
              <a:rPr lang="en-GB" dirty="0" err="1"/>
              <a:t>Dewi</a:t>
            </a:r>
            <a:r>
              <a:rPr lang="en-GB" dirty="0"/>
              <a:t> in Welsh.</a:t>
            </a:r>
          </a:p>
        </p:txBody>
      </p:sp>
    </p:spTree>
    <p:extLst>
      <p:ext uri="{BB962C8B-B14F-4D97-AF65-F5344CB8AC3E}">
        <p14:creationId xmlns:p14="http://schemas.microsoft.com/office/powerpoint/2010/main" val="128623721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ounded Rectangle 3"/>
          <p:cNvSpPr/>
          <p:nvPr/>
        </p:nvSpPr>
        <p:spPr>
          <a:xfrm>
            <a:off x="503237" y="5571148"/>
            <a:ext cx="8137525" cy="1043354"/>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p:cNvSpPr txBox="1"/>
          <p:nvPr/>
        </p:nvSpPr>
        <p:spPr>
          <a:xfrm>
            <a:off x="755650" y="5698907"/>
            <a:ext cx="7632700" cy="646331"/>
          </a:xfrm>
          <a:prstGeom prst="rect">
            <a:avLst/>
          </a:prstGeom>
          <a:noFill/>
        </p:spPr>
        <p:txBody>
          <a:bodyPr wrap="square" rtlCol="0">
            <a:spAutoFit/>
          </a:bodyPr>
          <a:lstStyle/>
          <a:p>
            <a:r>
              <a:rPr lang="en-GB" dirty="0"/>
              <a:t>David enjoyed reading and writing.  His teacher’s name was </a:t>
            </a:r>
            <a:r>
              <a:rPr lang="en-GB" dirty="0" err="1"/>
              <a:t>Paulinus</a:t>
            </a:r>
            <a:r>
              <a:rPr lang="en-GB" dirty="0"/>
              <a:t>. David loved to listen to monks spreading the good word of Jesus. </a:t>
            </a:r>
          </a:p>
        </p:txBody>
      </p:sp>
    </p:spTree>
    <p:extLst>
      <p:ext uri="{BB962C8B-B14F-4D97-AF65-F5344CB8AC3E}">
        <p14:creationId xmlns:p14="http://schemas.microsoft.com/office/powerpoint/2010/main" val="40969488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ounded Rectangle 3"/>
          <p:cNvSpPr/>
          <p:nvPr/>
        </p:nvSpPr>
        <p:spPr>
          <a:xfrm>
            <a:off x="503237" y="5571148"/>
            <a:ext cx="8137525" cy="1043354"/>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p:cNvSpPr txBox="1"/>
          <p:nvPr/>
        </p:nvSpPr>
        <p:spPr>
          <a:xfrm>
            <a:off x="755650" y="5631160"/>
            <a:ext cx="7632700" cy="923330"/>
          </a:xfrm>
          <a:prstGeom prst="rect">
            <a:avLst/>
          </a:prstGeom>
          <a:noFill/>
        </p:spPr>
        <p:txBody>
          <a:bodyPr wrap="square" rtlCol="0">
            <a:spAutoFit/>
          </a:bodyPr>
          <a:lstStyle/>
          <a:p>
            <a:r>
              <a:rPr lang="en-GB" dirty="0"/>
              <a:t>David’s mother’s name was Non and his father’s name was </a:t>
            </a:r>
            <a:r>
              <a:rPr lang="en-GB" dirty="0" err="1"/>
              <a:t>Sant</a:t>
            </a:r>
            <a:r>
              <a:rPr lang="en-GB" dirty="0"/>
              <a:t>: King of Ceredigion. They soon realised that he was a special boy. Wherever David went, he was followed by a white dove.</a:t>
            </a:r>
          </a:p>
        </p:txBody>
      </p:sp>
    </p:spTree>
    <p:extLst>
      <p:ext uri="{BB962C8B-B14F-4D97-AF65-F5344CB8AC3E}">
        <p14:creationId xmlns:p14="http://schemas.microsoft.com/office/powerpoint/2010/main" val="34513304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ounded Rectangle 3"/>
          <p:cNvSpPr/>
          <p:nvPr/>
        </p:nvSpPr>
        <p:spPr>
          <a:xfrm>
            <a:off x="503237" y="5571148"/>
            <a:ext cx="8137525" cy="1043354"/>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p:cNvSpPr txBox="1"/>
          <p:nvPr/>
        </p:nvSpPr>
        <p:spPr>
          <a:xfrm>
            <a:off x="755650" y="5698907"/>
            <a:ext cx="7632700" cy="646331"/>
          </a:xfrm>
          <a:prstGeom prst="rect">
            <a:avLst/>
          </a:prstGeom>
          <a:noFill/>
        </p:spPr>
        <p:txBody>
          <a:bodyPr wrap="square" rtlCol="0">
            <a:spAutoFit/>
          </a:bodyPr>
          <a:lstStyle/>
          <a:p>
            <a:r>
              <a:rPr lang="en-GB" dirty="0"/>
              <a:t>David loved to hear stories about Jesus, so he decided to become a monk when he was older. He was a good and kind man. </a:t>
            </a:r>
            <a:r>
              <a:rPr lang="en-GB" dirty="0" err="1"/>
              <a:t>Dyn</a:t>
            </a:r>
            <a:r>
              <a:rPr lang="en-GB" dirty="0"/>
              <a:t> da </a:t>
            </a:r>
            <a:r>
              <a:rPr lang="en-GB" dirty="0" err="1"/>
              <a:t>oedd</a:t>
            </a:r>
            <a:r>
              <a:rPr lang="en-GB" dirty="0"/>
              <a:t> </a:t>
            </a:r>
            <a:r>
              <a:rPr lang="en-GB" dirty="0" err="1"/>
              <a:t>Dewi</a:t>
            </a:r>
            <a:r>
              <a:rPr lang="en-GB" dirty="0"/>
              <a:t> </a:t>
            </a:r>
            <a:r>
              <a:rPr lang="en-GB" dirty="0" err="1"/>
              <a:t>Sant</a:t>
            </a:r>
            <a:r>
              <a:rPr lang="en-GB" dirty="0"/>
              <a:t>. </a:t>
            </a:r>
          </a:p>
        </p:txBody>
      </p:sp>
    </p:spTree>
    <p:extLst>
      <p:ext uri="{BB962C8B-B14F-4D97-AF65-F5344CB8AC3E}">
        <p14:creationId xmlns:p14="http://schemas.microsoft.com/office/powerpoint/2010/main" val="22459241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ounded Rectangle 3"/>
          <p:cNvSpPr/>
          <p:nvPr/>
        </p:nvSpPr>
        <p:spPr>
          <a:xfrm>
            <a:off x="503237" y="5216769"/>
            <a:ext cx="8137525" cy="139773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p:cNvSpPr txBox="1"/>
          <p:nvPr/>
        </p:nvSpPr>
        <p:spPr>
          <a:xfrm>
            <a:off x="755650" y="5315470"/>
            <a:ext cx="7632700" cy="1200329"/>
          </a:xfrm>
          <a:prstGeom prst="rect">
            <a:avLst/>
          </a:prstGeom>
          <a:noFill/>
        </p:spPr>
        <p:txBody>
          <a:bodyPr wrap="square" rtlCol="0">
            <a:spAutoFit/>
          </a:bodyPr>
          <a:lstStyle/>
          <a:p>
            <a:r>
              <a:rPr lang="en-GB" dirty="0"/>
              <a:t>David was shy and quiet, and would sit and listen to the monks. One day, he could see </a:t>
            </a:r>
            <a:r>
              <a:rPr lang="en-GB" dirty="0" err="1"/>
              <a:t>Paulinus</a:t>
            </a:r>
            <a:r>
              <a:rPr lang="en-GB" dirty="0"/>
              <a:t>, his teacher, struggling. He had lost his eyesight over time and was now blind. David thought he might be able to help so he touched </a:t>
            </a:r>
            <a:r>
              <a:rPr lang="en-GB" dirty="0" err="1"/>
              <a:t>Paulinus</a:t>
            </a:r>
            <a:r>
              <a:rPr lang="en-GB" dirty="0"/>
              <a:t>’ eyes. Suddenly, </a:t>
            </a:r>
            <a:r>
              <a:rPr lang="en-GB" dirty="0" err="1"/>
              <a:t>Paulinus</a:t>
            </a:r>
            <a:r>
              <a:rPr lang="en-GB" dirty="0"/>
              <a:t> could see! </a:t>
            </a:r>
          </a:p>
        </p:txBody>
      </p:sp>
    </p:spTree>
    <p:extLst>
      <p:ext uri="{BB962C8B-B14F-4D97-AF65-F5344CB8AC3E}">
        <p14:creationId xmlns:p14="http://schemas.microsoft.com/office/powerpoint/2010/main" val="22739408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ounded Rectangle 3"/>
          <p:cNvSpPr/>
          <p:nvPr/>
        </p:nvSpPr>
        <p:spPr>
          <a:xfrm>
            <a:off x="503237" y="5571148"/>
            <a:ext cx="8137525" cy="1043354"/>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p:cNvSpPr txBox="1"/>
          <p:nvPr/>
        </p:nvSpPr>
        <p:spPr>
          <a:xfrm>
            <a:off x="755650" y="5631160"/>
            <a:ext cx="7632700" cy="923330"/>
          </a:xfrm>
          <a:prstGeom prst="rect">
            <a:avLst/>
          </a:prstGeom>
          <a:noFill/>
        </p:spPr>
        <p:txBody>
          <a:bodyPr wrap="square" rtlCol="0">
            <a:spAutoFit/>
          </a:bodyPr>
          <a:lstStyle/>
          <a:p>
            <a:r>
              <a:rPr lang="en-GB" dirty="0"/>
              <a:t>After spreading the word of Jesus around Britain, David returned with his friends Aidan, Ishmael and </a:t>
            </a:r>
            <a:r>
              <a:rPr lang="en-GB" dirty="0" err="1"/>
              <a:t>Teilo</a:t>
            </a:r>
            <a:r>
              <a:rPr lang="en-GB" dirty="0"/>
              <a:t>. He had plans to build a monastery for the monks.</a:t>
            </a:r>
          </a:p>
        </p:txBody>
      </p:sp>
    </p:spTree>
    <p:extLst>
      <p:ext uri="{BB962C8B-B14F-4D97-AF65-F5344CB8AC3E}">
        <p14:creationId xmlns:p14="http://schemas.microsoft.com/office/powerpoint/2010/main" val="159367378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ounded Rectangle 3"/>
          <p:cNvSpPr/>
          <p:nvPr/>
        </p:nvSpPr>
        <p:spPr>
          <a:xfrm>
            <a:off x="503237" y="4911969"/>
            <a:ext cx="8137525" cy="170253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p:cNvSpPr txBox="1"/>
          <p:nvPr/>
        </p:nvSpPr>
        <p:spPr>
          <a:xfrm>
            <a:off x="755650" y="5024571"/>
            <a:ext cx="7632700" cy="1477328"/>
          </a:xfrm>
          <a:prstGeom prst="rect">
            <a:avLst/>
          </a:prstGeom>
          <a:noFill/>
        </p:spPr>
        <p:txBody>
          <a:bodyPr wrap="square" rtlCol="0">
            <a:spAutoFit/>
          </a:bodyPr>
          <a:lstStyle/>
          <a:p>
            <a:r>
              <a:rPr lang="en-GB" dirty="0"/>
              <a:t>He wanted to build a monastery for the monks to worship and live in.</a:t>
            </a:r>
          </a:p>
          <a:p>
            <a:r>
              <a:rPr lang="en-GB" dirty="0"/>
              <a:t>Unfortunately, a fierce man called </a:t>
            </a:r>
            <a:r>
              <a:rPr lang="en-GB" dirty="0" err="1"/>
              <a:t>Boia</a:t>
            </a:r>
            <a:r>
              <a:rPr lang="en-GB" dirty="0"/>
              <a:t> didn’t want David to build a monastery on the land near him. He went to hurt David, but God protected David from harm. After this, David was even more determined to build the monastery. He worked hard and he made sure everyone else worked very hard too.</a:t>
            </a:r>
          </a:p>
        </p:txBody>
      </p:sp>
    </p:spTree>
    <p:extLst>
      <p:ext uri="{BB962C8B-B14F-4D97-AF65-F5344CB8AC3E}">
        <p14:creationId xmlns:p14="http://schemas.microsoft.com/office/powerpoint/2010/main" val="17421235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ounded Rectangle 3"/>
          <p:cNvSpPr/>
          <p:nvPr/>
        </p:nvSpPr>
        <p:spPr>
          <a:xfrm>
            <a:off x="503237" y="5861538"/>
            <a:ext cx="8137525" cy="752964"/>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p:cNvSpPr txBox="1"/>
          <p:nvPr/>
        </p:nvSpPr>
        <p:spPr>
          <a:xfrm>
            <a:off x="755650" y="5975906"/>
            <a:ext cx="7632700" cy="369332"/>
          </a:xfrm>
          <a:prstGeom prst="rect">
            <a:avLst/>
          </a:prstGeom>
          <a:noFill/>
        </p:spPr>
        <p:txBody>
          <a:bodyPr wrap="square" rtlCol="0">
            <a:spAutoFit/>
          </a:bodyPr>
          <a:lstStyle/>
          <a:p>
            <a:r>
              <a:rPr lang="en-GB" dirty="0"/>
              <a:t>They grew vegetables and would always share with people around them.</a:t>
            </a:r>
          </a:p>
        </p:txBody>
      </p:sp>
    </p:spTree>
    <p:extLst>
      <p:ext uri="{BB962C8B-B14F-4D97-AF65-F5344CB8AC3E}">
        <p14:creationId xmlns:p14="http://schemas.microsoft.com/office/powerpoint/2010/main" val="15486801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ounded Rectangle 3"/>
          <p:cNvSpPr/>
          <p:nvPr/>
        </p:nvSpPr>
        <p:spPr>
          <a:xfrm>
            <a:off x="503237" y="4911969"/>
            <a:ext cx="8137525" cy="170253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p:cNvSpPr txBox="1"/>
          <p:nvPr/>
        </p:nvSpPr>
        <p:spPr>
          <a:xfrm>
            <a:off x="755650" y="5024571"/>
            <a:ext cx="7632700" cy="1477328"/>
          </a:xfrm>
          <a:prstGeom prst="rect">
            <a:avLst/>
          </a:prstGeom>
          <a:noFill/>
        </p:spPr>
        <p:txBody>
          <a:bodyPr wrap="square" rtlCol="0">
            <a:spAutoFit/>
          </a:bodyPr>
          <a:lstStyle/>
          <a:p>
            <a:r>
              <a:rPr lang="en-GB" dirty="0"/>
              <a:t>One day, while David was preaching in a place called </a:t>
            </a:r>
            <a:r>
              <a:rPr lang="en-GB" dirty="0" err="1"/>
              <a:t>Brefi</a:t>
            </a:r>
            <a:r>
              <a:rPr lang="en-GB" dirty="0"/>
              <a:t>. Something wonderful happened! The people of </a:t>
            </a:r>
            <a:r>
              <a:rPr lang="en-GB" dirty="0" err="1"/>
              <a:t>Llanddewi</a:t>
            </a:r>
            <a:r>
              <a:rPr lang="en-GB" dirty="0"/>
              <a:t> </a:t>
            </a:r>
            <a:r>
              <a:rPr lang="en-GB" dirty="0" err="1"/>
              <a:t>Brefi</a:t>
            </a:r>
            <a:r>
              <a:rPr lang="en-GB" dirty="0"/>
              <a:t> (what </a:t>
            </a:r>
            <a:r>
              <a:rPr lang="en-GB" dirty="0" err="1"/>
              <a:t>Brefi</a:t>
            </a:r>
            <a:r>
              <a:rPr lang="en-GB" dirty="0"/>
              <a:t> is called today), went to hear David preach but they could not see him. Suddenly, when David started to preach, the ground rose to make a little hill! Everyone could now see and hear David!</a:t>
            </a:r>
          </a:p>
        </p:txBody>
      </p:sp>
      <p:sp>
        <p:nvSpPr>
          <p:cNvPr id="2" name="TextBox 1"/>
          <p:cNvSpPr txBox="1"/>
          <p:nvPr/>
        </p:nvSpPr>
        <p:spPr>
          <a:xfrm>
            <a:off x="6635262" y="718772"/>
            <a:ext cx="1406770" cy="830997"/>
          </a:xfrm>
          <a:prstGeom prst="rect">
            <a:avLst/>
          </a:prstGeom>
          <a:solidFill>
            <a:schemeClr val="bg1"/>
          </a:solidFill>
        </p:spPr>
        <p:txBody>
          <a:bodyPr wrap="square" rtlCol="0">
            <a:spAutoFit/>
          </a:bodyPr>
          <a:lstStyle/>
          <a:p>
            <a:pPr algn="ctr"/>
            <a:r>
              <a:rPr lang="en-GB" sz="2400" dirty="0" smtClean="0"/>
              <a:t>We can’t </a:t>
            </a:r>
          </a:p>
          <a:p>
            <a:pPr algn="ctr"/>
            <a:r>
              <a:rPr lang="en-GB" sz="2400" dirty="0" smtClean="0"/>
              <a:t>see you!</a:t>
            </a:r>
            <a:endParaRPr lang="en-GB" sz="2400" dirty="0"/>
          </a:p>
        </p:txBody>
      </p:sp>
    </p:spTree>
    <p:extLst>
      <p:ext uri="{BB962C8B-B14F-4D97-AF65-F5344CB8AC3E}">
        <p14:creationId xmlns:p14="http://schemas.microsoft.com/office/powerpoint/2010/main" val="16035794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ounded Rectangle 3"/>
          <p:cNvSpPr/>
          <p:nvPr/>
        </p:nvSpPr>
        <p:spPr>
          <a:xfrm>
            <a:off x="503238" y="3382106"/>
            <a:ext cx="8054609" cy="3253155"/>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p:cNvSpPr/>
          <p:nvPr/>
        </p:nvSpPr>
        <p:spPr>
          <a:xfrm>
            <a:off x="1517284" y="3382106"/>
            <a:ext cx="5943599" cy="3170612"/>
          </a:xfrm>
          <a:prstGeom prst="rect">
            <a:avLst/>
          </a:prstGeom>
        </p:spPr>
        <p:txBody>
          <a:bodyPr wrap="square">
            <a:spAutoFit/>
          </a:bodyPr>
          <a:lstStyle/>
          <a:p>
            <a:pPr algn="ctr">
              <a:lnSpc>
                <a:spcPct val="150000"/>
              </a:lnSpc>
              <a:spcAft>
                <a:spcPts val="800"/>
              </a:spcAft>
            </a:pPr>
            <a:r>
              <a:rPr lang="en-GB" sz="2400" dirty="0" smtClean="0">
                <a:latin typeface="Comic Sans MS" panose="030F0702030302020204" pitchFamily="66" charset="0"/>
                <a:ea typeface="Calibri" panose="020F0502020204030204" pitchFamily="34" charset="0"/>
                <a:cs typeface="Times New Roman" panose="02020603050405020304" pitchFamily="18" charset="0"/>
              </a:rPr>
              <a:t>Let’s learn a new song about St. David:</a:t>
            </a:r>
          </a:p>
          <a:p>
            <a:pPr algn="ctr">
              <a:lnSpc>
                <a:spcPct val="150000"/>
              </a:lnSpc>
              <a:spcAft>
                <a:spcPts val="800"/>
              </a:spcAft>
            </a:pPr>
            <a:r>
              <a:rPr lang="en-GB" sz="2400" dirty="0" err="1" smtClean="0">
                <a:latin typeface="Comic Sans MS" panose="030F0702030302020204" pitchFamily="66" charset="0"/>
                <a:ea typeface="Calibri" panose="020F0502020204030204" pitchFamily="34" charset="0"/>
                <a:cs typeface="Times New Roman" panose="02020603050405020304" pitchFamily="18" charset="0"/>
              </a:rPr>
              <a:t>Dydd</a:t>
            </a:r>
            <a:r>
              <a:rPr lang="en-GB" sz="2400" dirty="0" smtClean="0">
                <a:latin typeface="Comic Sans MS" panose="030F0702030302020204" pitchFamily="66" charset="0"/>
                <a:ea typeface="Calibri" panose="020F0502020204030204" pitchFamily="34" charset="0"/>
                <a:cs typeface="Times New Roman" panose="02020603050405020304" pitchFamily="18" charset="0"/>
              </a:rPr>
              <a:t> </a:t>
            </a:r>
            <a:r>
              <a:rPr lang="en-GB" sz="2400" dirty="0" err="1">
                <a:latin typeface="Comic Sans MS" panose="030F0702030302020204" pitchFamily="66" charset="0"/>
                <a:ea typeface="Calibri" panose="020F0502020204030204" pitchFamily="34" charset="0"/>
                <a:cs typeface="Times New Roman" panose="02020603050405020304" pitchFamily="18" charset="0"/>
              </a:rPr>
              <a:t>Gŵyl</a:t>
            </a:r>
            <a:r>
              <a:rPr lang="en-GB" sz="2400" dirty="0">
                <a:latin typeface="Comic Sans MS" panose="030F0702030302020204" pitchFamily="66" charset="0"/>
                <a:ea typeface="Calibri" panose="020F0502020204030204" pitchFamily="34" charset="0"/>
                <a:cs typeface="Times New Roman" panose="02020603050405020304" pitchFamily="18" charset="0"/>
              </a:rPr>
              <a:t> </a:t>
            </a:r>
            <a:r>
              <a:rPr lang="en-GB" sz="2400" dirty="0" err="1">
                <a:latin typeface="Comic Sans MS" panose="030F0702030302020204" pitchFamily="66" charset="0"/>
                <a:ea typeface="Calibri" panose="020F0502020204030204" pitchFamily="34" charset="0"/>
                <a:cs typeface="Times New Roman" panose="02020603050405020304" pitchFamily="18" charset="0"/>
              </a:rPr>
              <a:t>Dewi</a:t>
            </a:r>
            <a:endParaRPr lang="en-GB" sz="2400" dirty="0">
              <a:latin typeface="BPreplay" panose="02000503000000020004" pitchFamily="50" charset="0"/>
              <a:ea typeface="Calibri" panose="020F0502020204030204" pitchFamily="34" charset="0"/>
              <a:cs typeface="BPreplay" panose="02000503000000020004" pitchFamily="50" charset="0"/>
            </a:endParaRPr>
          </a:p>
          <a:p>
            <a:pPr algn="ctr">
              <a:lnSpc>
                <a:spcPct val="115000"/>
              </a:lnSpc>
              <a:spcAft>
                <a:spcPts val="1000"/>
              </a:spcAft>
            </a:pPr>
            <a:r>
              <a:rPr lang="en-GB" sz="2400" dirty="0">
                <a:latin typeface="Comic Sans MS" panose="030F0702030302020204" pitchFamily="66" charset="0"/>
                <a:ea typeface="Times New Roman" panose="02020603050405020304" pitchFamily="18" charset="0"/>
                <a:cs typeface="Times New Roman" panose="02020603050405020304" pitchFamily="18" charset="0"/>
              </a:rPr>
              <a:t> </a:t>
            </a:r>
            <a:r>
              <a:rPr lang="en-GB" dirty="0" err="1" smtClean="0">
                <a:latin typeface="Comic Sans MS" panose="030F0702030302020204" pitchFamily="66" charset="0"/>
                <a:ea typeface="Times New Roman" panose="02020603050405020304" pitchFamily="18" charset="0"/>
                <a:cs typeface="Times New Roman" panose="02020603050405020304" pitchFamily="18" charset="0"/>
              </a:rPr>
              <a:t>Dyn</a:t>
            </a:r>
            <a:r>
              <a:rPr lang="en-GB" dirty="0" smtClean="0">
                <a:latin typeface="Comic Sans MS" panose="030F0702030302020204" pitchFamily="66" charset="0"/>
                <a:ea typeface="Times New Roman" panose="02020603050405020304" pitchFamily="18" charset="0"/>
                <a:cs typeface="Times New Roman" panose="02020603050405020304" pitchFamily="18" charset="0"/>
              </a:rPr>
              <a:t> </a:t>
            </a:r>
            <a:r>
              <a:rPr lang="en-GB" dirty="0">
                <a:latin typeface="Comic Sans MS" panose="030F0702030302020204" pitchFamily="66" charset="0"/>
                <a:ea typeface="Times New Roman" panose="02020603050405020304" pitchFamily="18" charset="0"/>
                <a:cs typeface="Times New Roman" panose="02020603050405020304" pitchFamily="18" charset="0"/>
              </a:rPr>
              <a:t>da </a:t>
            </a:r>
            <a:r>
              <a:rPr lang="en-GB" dirty="0" err="1">
                <a:latin typeface="Comic Sans MS" panose="030F0702030302020204" pitchFamily="66" charset="0"/>
                <a:ea typeface="Times New Roman" panose="02020603050405020304" pitchFamily="18" charset="0"/>
                <a:cs typeface="Times New Roman" panose="02020603050405020304" pitchFamily="18" charset="0"/>
              </a:rPr>
              <a:t>oedd</a:t>
            </a:r>
            <a:r>
              <a:rPr lang="en-GB" dirty="0">
                <a:latin typeface="Comic Sans MS" panose="030F0702030302020204" pitchFamily="66" charset="0"/>
                <a:ea typeface="Times New Roman" panose="02020603050405020304" pitchFamily="18" charset="0"/>
                <a:cs typeface="Times New Roman" panose="02020603050405020304" pitchFamily="18" charset="0"/>
              </a:rPr>
              <a:t> </a:t>
            </a:r>
            <a:r>
              <a:rPr lang="en-GB" dirty="0" err="1">
                <a:latin typeface="Comic Sans MS" panose="030F0702030302020204" pitchFamily="66" charset="0"/>
                <a:ea typeface="Times New Roman" panose="02020603050405020304" pitchFamily="18" charset="0"/>
                <a:cs typeface="Times New Roman" panose="02020603050405020304" pitchFamily="18" charset="0"/>
              </a:rPr>
              <a:t>Dewi</a:t>
            </a:r>
            <a:endParaRPr lang="en-GB" sz="2400" dirty="0">
              <a:latin typeface="BPreplay" panose="02000503000000020004" pitchFamily="50" charset="0"/>
              <a:ea typeface="Calibri" panose="020F0502020204030204" pitchFamily="34" charset="0"/>
              <a:cs typeface="BPreplay" panose="02000503000000020004" pitchFamily="50" charset="0"/>
            </a:endParaRPr>
          </a:p>
          <a:p>
            <a:pPr algn="ctr">
              <a:lnSpc>
                <a:spcPct val="115000"/>
              </a:lnSpc>
              <a:spcAft>
                <a:spcPts val="1000"/>
              </a:spcAft>
            </a:pPr>
            <a:r>
              <a:rPr lang="en-GB" dirty="0" err="1">
                <a:latin typeface="Comic Sans MS" panose="030F0702030302020204" pitchFamily="66" charset="0"/>
                <a:ea typeface="Times New Roman" panose="02020603050405020304" pitchFamily="18" charset="0"/>
                <a:cs typeface="Times New Roman" panose="02020603050405020304" pitchFamily="18" charset="0"/>
              </a:rPr>
              <a:t>Dyn</a:t>
            </a:r>
            <a:r>
              <a:rPr lang="en-GB" dirty="0">
                <a:latin typeface="Comic Sans MS" panose="030F0702030302020204" pitchFamily="66" charset="0"/>
                <a:ea typeface="Times New Roman" panose="02020603050405020304" pitchFamily="18" charset="0"/>
                <a:cs typeface="Times New Roman" panose="02020603050405020304" pitchFamily="18" charset="0"/>
              </a:rPr>
              <a:t> da </a:t>
            </a:r>
            <a:r>
              <a:rPr lang="en-GB" dirty="0" err="1">
                <a:latin typeface="Comic Sans MS" panose="030F0702030302020204" pitchFamily="66" charset="0"/>
                <a:ea typeface="Times New Roman" panose="02020603050405020304" pitchFamily="18" charset="0"/>
                <a:cs typeface="Times New Roman" panose="02020603050405020304" pitchFamily="18" charset="0"/>
              </a:rPr>
              <a:t>oedd</a:t>
            </a:r>
            <a:r>
              <a:rPr lang="en-GB" dirty="0">
                <a:latin typeface="Comic Sans MS" panose="030F0702030302020204" pitchFamily="66" charset="0"/>
                <a:ea typeface="Times New Roman" panose="02020603050405020304" pitchFamily="18" charset="0"/>
                <a:cs typeface="Times New Roman" panose="02020603050405020304" pitchFamily="18" charset="0"/>
              </a:rPr>
              <a:t> </a:t>
            </a:r>
            <a:r>
              <a:rPr lang="en-GB" dirty="0" err="1">
                <a:latin typeface="Comic Sans MS" panose="030F0702030302020204" pitchFamily="66" charset="0"/>
                <a:ea typeface="Times New Roman" panose="02020603050405020304" pitchFamily="18" charset="0"/>
                <a:cs typeface="Times New Roman" panose="02020603050405020304" pitchFamily="18" charset="0"/>
              </a:rPr>
              <a:t>Dewi</a:t>
            </a:r>
            <a:endParaRPr lang="en-GB" sz="2400" dirty="0">
              <a:latin typeface="BPreplay" panose="02000503000000020004" pitchFamily="50" charset="0"/>
              <a:ea typeface="Calibri" panose="020F0502020204030204" pitchFamily="34" charset="0"/>
              <a:cs typeface="BPreplay" panose="02000503000000020004" pitchFamily="50" charset="0"/>
            </a:endParaRPr>
          </a:p>
          <a:p>
            <a:pPr algn="ctr">
              <a:lnSpc>
                <a:spcPct val="115000"/>
              </a:lnSpc>
              <a:spcAft>
                <a:spcPts val="1000"/>
              </a:spcAft>
            </a:pPr>
            <a:r>
              <a:rPr lang="en-GB" dirty="0" err="1">
                <a:latin typeface="Comic Sans MS" panose="030F0702030302020204" pitchFamily="66" charset="0"/>
                <a:ea typeface="Times New Roman" panose="02020603050405020304" pitchFamily="18" charset="0"/>
                <a:cs typeface="Times New Roman" panose="02020603050405020304" pitchFamily="18" charset="0"/>
              </a:rPr>
              <a:t>Dyn</a:t>
            </a:r>
            <a:r>
              <a:rPr lang="en-GB" dirty="0">
                <a:latin typeface="Comic Sans MS" panose="030F0702030302020204" pitchFamily="66" charset="0"/>
                <a:ea typeface="Times New Roman" panose="02020603050405020304" pitchFamily="18" charset="0"/>
                <a:cs typeface="Times New Roman" panose="02020603050405020304" pitchFamily="18" charset="0"/>
              </a:rPr>
              <a:t> da </a:t>
            </a:r>
            <a:r>
              <a:rPr lang="en-GB" dirty="0" err="1">
                <a:latin typeface="Comic Sans MS" panose="030F0702030302020204" pitchFamily="66" charset="0"/>
                <a:ea typeface="Times New Roman" panose="02020603050405020304" pitchFamily="18" charset="0"/>
                <a:cs typeface="Times New Roman" panose="02020603050405020304" pitchFamily="18" charset="0"/>
              </a:rPr>
              <a:t>oedd</a:t>
            </a:r>
            <a:r>
              <a:rPr lang="en-GB" dirty="0">
                <a:latin typeface="Comic Sans MS" panose="030F0702030302020204" pitchFamily="66" charset="0"/>
                <a:ea typeface="Times New Roman" panose="02020603050405020304" pitchFamily="18" charset="0"/>
                <a:cs typeface="Times New Roman" panose="02020603050405020304" pitchFamily="18" charset="0"/>
              </a:rPr>
              <a:t> </a:t>
            </a:r>
            <a:r>
              <a:rPr lang="en-GB" dirty="0" err="1">
                <a:latin typeface="Comic Sans MS" panose="030F0702030302020204" pitchFamily="66" charset="0"/>
                <a:ea typeface="Times New Roman" panose="02020603050405020304" pitchFamily="18" charset="0"/>
                <a:cs typeface="Times New Roman" panose="02020603050405020304" pitchFamily="18" charset="0"/>
              </a:rPr>
              <a:t>Dewi</a:t>
            </a:r>
            <a:endParaRPr lang="en-GB" sz="2400" dirty="0">
              <a:latin typeface="BPreplay" panose="02000503000000020004" pitchFamily="50" charset="0"/>
              <a:ea typeface="Calibri" panose="020F0502020204030204" pitchFamily="34" charset="0"/>
              <a:cs typeface="BPreplay" panose="02000503000000020004" pitchFamily="50" charset="0"/>
            </a:endParaRPr>
          </a:p>
          <a:p>
            <a:pPr algn="ctr">
              <a:lnSpc>
                <a:spcPct val="115000"/>
              </a:lnSpc>
              <a:spcAft>
                <a:spcPts val="1000"/>
              </a:spcAft>
            </a:pPr>
            <a:r>
              <a:rPr lang="en-GB" dirty="0" err="1">
                <a:latin typeface="Comic Sans MS" panose="030F0702030302020204" pitchFamily="66" charset="0"/>
                <a:ea typeface="Times New Roman" panose="02020603050405020304" pitchFamily="18" charset="0"/>
                <a:cs typeface="Times New Roman" panose="02020603050405020304" pitchFamily="18" charset="0"/>
              </a:rPr>
              <a:t>Dewi</a:t>
            </a:r>
            <a:r>
              <a:rPr lang="en-GB" dirty="0">
                <a:latin typeface="Comic Sans MS" panose="030F0702030302020204" pitchFamily="66" charset="0"/>
                <a:ea typeface="Times New Roman" panose="02020603050405020304" pitchFamily="18" charset="0"/>
                <a:cs typeface="Times New Roman" panose="02020603050405020304" pitchFamily="18" charset="0"/>
              </a:rPr>
              <a:t> </a:t>
            </a:r>
            <a:r>
              <a:rPr lang="en-GB" dirty="0" err="1">
                <a:latin typeface="Comic Sans MS" panose="030F0702030302020204" pitchFamily="66" charset="0"/>
                <a:ea typeface="Times New Roman" panose="02020603050405020304" pitchFamily="18" charset="0"/>
                <a:cs typeface="Times New Roman" panose="02020603050405020304" pitchFamily="18" charset="0"/>
              </a:rPr>
              <a:t>Sant</a:t>
            </a:r>
            <a:r>
              <a:rPr lang="en-GB" dirty="0">
                <a:latin typeface="Comic Sans MS" panose="030F0702030302020204" pitchFamily="66" charset="0"/>
                <a:ea typeface="Times New Roman" panose="02020603050405020304" pitchFamily="18" charset="0"/>
                <a:cs typeface="Times New Roman" panose="02020603050405020304" pitchFamily="18" charset="0"/>
              </a:rPr>
              <a:t>.</a:t>
            </a:r>
            <a:endParaRPr lang="en-GB" sz="2400" dirty="0">
              <a:effectLst/>
              <a:latin typeface="BPreplay" panose="02000503000000020004" pitchFamily="50" charset="0"/>
              <a:ea typeface="Calibri" panose="020F0502020204030204" pitchFamily="34" charset="0"/>
              <a:cs typeface="BPreplay" panose="02000503000000020004" pitchFamily="50" charset="0"/>
            </a:endParaRPr>
          </a:p>
        </p:txBody>
      </p:sp>
    </p:spTree>
    <p:extLst>
      <p:ext uri="{BB962C8B-B14F-4D97-AF65-F5344CB8AC3E}">
        <p14:creationId xmlns:p14="http://schemas.microsoft.com/office/powerpoint/2010/main" val="5712575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1332</TotalTime>
  <Words>396</Words>
  <Application>Microsoft Office PowerPoint</Application>
  <PresentationFormat>On-screen Show (4:3)</PresentationFormat>
  <Paragraphs>18</Paragraphs>
  <Slides>12</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12</vt:i4>
      </vt:variant>
    </vt:vector>
  </HeadingPairs>
  <TitlesOfParts>
    <vt:vector size="20" baseType="lpstr">
      <vt:lpstr>Calibri</vt:lpstr>
      <vt:lpstr>Times New Roman</vt:lpstr>
      <vt:lpstr>Comic Sans MS</vt:lpstr>
      <vt:lpstr>Arial</vt:lpstr>
      <vt:lpstr>Sassoon Infant Rg</vt:lpstr>
      <vt:lpstr>Sassoon Infant Md</vt:lpstr>
      <vt:lpstr>BPreplay</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Jon Seaton</cp:lastModifiedBy>
  <cp:revision>107</cp:revision>
  <dcterms:created xsi:type="dcterms:W3CDTF">2014-10-01T16:09:27Z</dcterms:created>
  <dcterms:modified xsi:type="dcterms:W3CDTF">2016-02-23T12:14:28Z</dcterms:modified>
</cp:coreProperties>
</file>