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8" r:id="rId3"/>
    <p:sldId id="256" r:id="rId4"/>
    <p:sldId id="257" r:id="rId5"/>
    <p:sldId id="259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CBAF"/>
    <a:srgbClr val="C99A51"/>
    <a:srgbClr val="A66542"/>
    <a:srgbClr val="EC44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35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7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28F3E40-BAA8-D242-9A95-03B999E04A5D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68966" y="-174623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BAC47B0-CFDB-3D4C-8306-9278BEF444E0}"/>
              </a:ext>
            </a:extLst>
          </p:cNvPr>
          <p:cNvSpPr/>
          <p:nvPr/>
        </p:nvSpPr>
        <p:spPr>
          <a:xfrm rot="16200000">
            <a:off x="482134" y="3890665"/>
            <a:ext cx="2569767" cy="2668038"/>
          </a:xfrm>
          <a:prstGeom prst="roundRect">
            <a:avLst/>
          </a:prstGeom>
          <a:noFill/>
          <a:ln w="57150"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F14397AD-EA69-A742-A818-D3A1192AD465}"/>
              </a:ext>
            </a:extLst>
          </p:cNvPr>
          <p:cNvSpPr/>
          <p:nvPr/>
        </p:nvSpPr>
        <p:spPr>
          <a:xfrm rot="16200000">
            <a:off x="3472131" y="3890664"/>
            <a:ext cx="2569767" cy="2668038"/>
          </a:xfrm>
          <a:prstGeom prst="roundRect">
            <a:avLst/>
          </a:prstGeom>
          <a:noFill/>
          <a:ln w="57150"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61B6EB5-6714-F14E-B17D-C93B316DF049}"/>
              </a:ext>
            </a:extLst>
          </p:cNvPr>
          <p:cNvSpPr/>
          <p:nvPr/>
        </p:nvSpPr>
        <p:spPr>
          <a:xfrm rot="16200000">
            <a:off x="6462128" y="3890664"/>
            <a:ext cx="2569767" cy="2668038"/>
          </a:xfrm>
          <a:prstGeom prst="roundRect">
            <a:avLst/>
          </a:prstGeom>
          <a:noFill/>
          <a:ln w="57150"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984603F8-3805-694E-BAB0-6517C9E922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75" y="3963024"/>
            <a:ext cx="773015" cy="1023994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904A56D4-5798-E64A-AFF4-96877A1F13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677" y="3963024"/>
            <a:ext cx="823211" cy="1023994"/>
          </a:xfrm>
          <a:prstGeom prst="rect">
            <a:avLst/>
          </a:prstGeom>
        </p:spPr>
      </p:pic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E1754B49-A861-9A4E-A0BD-C336CE8CF4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484" y="3973063"/>
            <a:ext cx="853328" cy="1013955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FB1641DA-6032-3B47-929F-E7B21E0608E5}"/>
              </a:ext>
            </a:extLst>
          </p:cNvPr>
          <p:cNvGrpSpPr/>
          <p:nvPr/>
        </p:nvGrpSpPr>
        <p:grpSpPr>
          <a:xfrm>
            <a:off x="834785" y="678404"/>
            <a:ext cx="1152000" cy="612000"/>
            <a:chOff x="250372" y="1909129"/>
            <a:chExt cx="1739900" cy="927100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417460ED-B1B4-C642-B5C2-FD9DC2896020}"/>
                </a:ext>
              </a:extLst>
            </p:cNvPr>
            <p:cNvSpPr/>
            <p:nvPr/>
          </p:nvSpPr>
          <p:spPr>
            <a:xfrm>
              <a:off x="250372" y="1909129"/>
              <a:ext cx="1739900" cy="9271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38E6C8AD-1109-864D-BBA8-B9866B97D35E}"/>
                </a:ext>
              </a:extLst>
            </p:cNvPr>
            <p:cNvCxnSpPr/>
            <p:nvPr/>
          </p:nvCxnSpPr>
          <p:spPr>
            <a:xfrm>
              <a:off x="1120322" y="2004379"/>
              <a:ext cx="0" cy="7366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342C0774-ACEB-6A48-B4BA-863D66CEFFE7}"/>
                </a:ext>
              </a:extLst>
            </p:cNvPr>
            <p:cNvSpPr/>
            <p:nvPr/>
          </p:nvSpPr>
          <p:spPr>
            <a:xfrm>
              <a:off x="1442281" y="2259663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3BBED0C-15CE-514E-9712-34A7491564BA}"/>
              </a:ext>
            </a:extLst>
          </p:cNvPr>
          <p:cNvGrpSpPr/>
          <p:nvPr/>
        </p:nvGrpSpPr>
        <p:grpSpPr>
          <a:xfrm>
            <a:off x="2413677" y="2508539"/>
            <a:ext cx="1152000" cy="612000"/>
            <a:chOff x="250372" y="3267654"/>
            <a:chExt cx="1739900" cy="927100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87E25358-B7F4-BD4A-9484-CC6DEE602925}"/>
                </a:ext>
              </a:extLst>
            </p:cNvPr>
            <p:cNvGrpSpPr/>
            <p:nvPr/>
          </p:nvGrpSpPr>
          <p:grpSpPr>
            <a:xfrm>
              <a:off x="250372" y="3267654"/>
              <a:ext cx="1739900" cy="927100"/>
              <a:chOff x="4083050" y="1168400"/>
              <a:chExt cx="1739900" cy="927100"/>
            </a:xfrm>
          </p:grpSpPr>
          <p:sp>
            <p:nvSpPr>
              <p:cNvPr id="16" name="Rounded Rectangle 15">
                <a:extLst>
                  <a:ext uri="{FF2B5EF4-FFF2-40B4-BE49-F238E27FC236}">
                    <a16:creationId xmlns:a16="http://schemas.microsoft.com/office/drawing/2014/main" id="{EEAB292E-7917-004E-8083-7EB290C16B51}"/>
                  </a:ext>
                </a:extLst>
              </p:cNvPr>
              <p:cNvSpPr/>
              <p:nvPr/>
            </p:nvSpPr>
            <p:spPr>
              <a:xfrm>
                <a:off x="4083050" y="1168400"/>
                <a:ext cx="1739900" cy="927100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0EEAC8F5-DF6D-EE40-87AC-5E59BAD2427A}"/>
                  </a:ext>
                </a:extLst>
              </p:cNvPr>
              <p:cNvCxnSpPr/>
              <p:nvPr/>
            </p:nvCxnSpPr>
            <p:spPr>
              <a:xfrm>
                <a:off x="4953000" y="1263650"/>
                <a:ext cx="0" cy="7366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F4FB9848-88C8-764A-BA90-DFF142F1B018}"/>
                </a:ext>
              </a:extLst>
            </p:cNvPr>
            <p:cNvSpPr/>
            <p:nvPr/>
          </p:nvSpPr>
          <p:spPr>
            <a:xfrm>
              <a:off x="1216249" y="3848420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4542B9C-6256-8445-B78E-2C99803EC6C4}"/>
                </a:ext>
              </a:extLst>
            </p:cNvPr>
            <p:cNvSpPr/>
            <p:nvPr/>
          </p:nvSpPr>
          <p:spPr>
            <a:xfrm>
              <a:off x="1665109" y="3409922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DCD0FF7-FFDB-D544-AF01-4ED5570973BD}"/>
              </a:ext>
            </a:extLst>
          </p:cNvPr>
          <p:cNvGrpSpPr/>
          <p:nvPr/>
        </p:nvGrpSpPr>
        <p:grpSpPr>
          <a:xfrm>
            <a:off x="834785" y="1592574"/>
            <a:ext cx="1152000" cy="612000"/>
            <a:chOff x="250372" y="4337022"/>
            <a:chExt cx="1739900" cy="927100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C2A741FC-0910-0F40-8942-F41572B661D6}"/>
                </a:ext>
              </a:extLst>
            </p:cNvPr>
            <p:cNvGrpSpPr/>
            <p:nvPr/>
          </p:nvGrpSpPr>
          <p:grpSpPr>
            <a:xfrm>
              <a:off x="250372" y="4337022"/>
              <a:ext cx="1739900" cy="927100"/>
              <a:chOff x="4083050" y="1168400"/>
              <a:chExt cx="1739900" cy="927100"/>
            </a:xfrm>
          </p:grpSpPr>
          <p:sp>
            <p:nvSpPr>
              <p:cNvPr id="23" name="Rounded Rectangle 22">
                <a:extLst>
                  <a:ext uri="{FF2B5EF4-FFF2-40B4-BE49-F238E27FC236}">
                    <a16:creationId xmlns:a16="http://schemas.microsoft.com/office/drawing/2014/main" id="{0FE7B509-855A-694E-9AAA-495F8760BAD9}"/>
                  </a:ext>
                </a:extLst>
              </p:cNvPr>
              <p:cNvSpPr/>
              <p:nvPr/>
            </p:nvSpPr>
            <p:spPr>
              <a:xfrm>
                <a:off x="4083050" y="1168400"/>
                <a:ext cx="1739900" cy="927100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6C6F4B95-1CF3-8346-8A54-937C5D5E2DDF}"/>
                  </a:ext>
                </a:extLst>
              </p:cNvPr>
              <p:cNvCxnSpPr/>
              <p:nvPr/>
            </p:nvCxnSpPr>
            <p:spPr>
              <a:xfrm>
                <a:off x="4953000" y="1263650"/>
                <a:ext cx="0" cy="7366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386DA9CD-775F-2B4B-B4AB-E9FDD7FB51F3}"/>
                </a:ext>
              </a:extLst>
            </p:cNvPr>
            <p:cNvSpPr/>
            <p:nvPr/>
          </p:nvSpPr>
          <p:spPr>
            <a:xfrm>
              <a:off x="1216249" y="4942840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CED35851-89F8-2C42-8577-F17345F4D3B9}"/>
                </a:ext>
              </a:extLst>
            </p:cNvPr>
            <p:cNvSpPr/>
            <p:nvPr/>
          </p:nvSpPr>
          <p:spPr>
            <a:xfrm>
              <a:off x="1665109" y="4479290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4947A96-5B53-4C46-AACC-87CB65070522}"/>
                </a:ext>
              </a:extLst>
            </p:cNvPr>
            <p:cNvSpPr/>
            <p:nvPr/>
          </p:nvSpPr>
          <p:spPr>
            <a:xfrm>
              <a:off x="1442281" y="4702623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EC4C8D3-A8CE-4A4B-AAC2-BC6DB42C5702}"/>
              </a:ext>
            </a:extLst>
          </p:cNvPr>
          <p:cNvGrpSpPr/>
          <p:nvPr/>
        </p:nvGrpSpPr>
        <p:grpSpPr>
          <a:xfrm>
            <a:off x="2421439" y="678404"/>
            <a:ext cx="1152000" cy="612000"/>
            <a:chOff x="2086198" y="3275582"/>
            <a:chExt cx="1739900" cy="927100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BA43FED6-07CF-5E42-922E-871349201E7C}"/>
                </a:ext>
              </a:extLst>
            </p:cNvPr>
            <p:cNvGrpSpPr/>
            <p:nvPr/>
          </p:nvGrpSpPr>
          <p:grpSpPr>
            <a:xfrm>
              <a:off x="2086198" y="3275582"/>
              <a:ext cx="1739900" cy="927100"/>
              <a:chOff x="4083050" y="1168400"/>
              <a:chExt cx="1739900" cy="927100"/>
            </a:xfrm>
          </p:grpSpPr>
          <p:sp>
            <p:nvSpPr>
              <p:cNvPr id="29" name="Rounded Rectangle 28">
                <a:extLst>
                  <a:ext uri="{FF2B5EF4-FFF2-40B4-BE49-F238E27FC236}">
                    <a16:creationId xmlns:a16="http://schemas.microsoft.com/office/drawing/2014/main" id="{999600FC-CCFF-BD43-9D8D-B29164822866}"/>
                  </a:ext>
                </a:extLst>
              </p:cNvPr>
              <p:cNvSpPr/>
              <p:nvPr/>
            </p:nvSpPr>
            <p:spPr>
              <a:xfrm>
                <a:off x="4083050" y="1168400"/>
                <a:ext cx="1739900" cy="927100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FFCC9808-F024-BB45-93EB-889723A839F2}"/>
                  </a:ext>
                </a:extLst>
              </p:cNvPr>
              <p:cNvCxnSpPr/>
              <p:nvPr/>
            </p:nvCxnSpPr>
            <p:spPr>
              <a:xfrm>
                <a:off x="4953000" y="1263650"/>
                <a:ext cx="0" cy="7366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13B2CEA4-522A-3C4E-BE58-B28F8F18DEE5}"/>
                </a:ext>
              </a:extLst>
            </p:cNvPr>
            <p:cNvSpPr/>
            <p:nvPr/>
          </p:nvSpPr>
          <p:spPr>
            <a:xfrm>
              <a:off x="3278107" y="3626116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54AEF318-AD1F-1044-992E-80318F9C0DAE}"/>
                </a:ext>
              </a:extLst>
            </p:cNvPr>
            <p:cNvSpPr/>
            <p:nvPr/>
          </p:nvSpPr>
          <p:spPr>
            <a:xfrm>
              <a:off x="2408157" y="3622388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520F42B9-446C-FC4C-88AF-69B662F7D4DA}"/>
              </a:ext>
            </a:extLst>
          </p:cNvPr>
          <p:cNvGrpSpPr/>
          <p:nvPr/>
        </p:nvGrpSpPr>
        <p:grpSpPr>
          <a:xfrm>
            <a:off x="2421439" y="1595220"/>
            <a:ext cx="1152000" cy="612000"/>
            <a:chOff x="2086198" y="4297932"/>
            <a:chExt cx="1739900" cy="927100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EB964A64-A62E-6649-A773-D13E9D5C05B5}"/>
                </a:ext>
              </a:extLst>
            </p:cNvPr>
            <p:cNvGrpSpPr/>
            <p:nvPr/>
          </p:nvGrpSpPr>
          <p:grpSpPr>
            <a:xfrm>
              <a:off x="2086198" y="4297932"/>
              <a:ext cx="1739900" cy="927100"/>
              <a:chOff x="250372" y="3267654"/>
              <a:chExt cx="1739900" cy="927100"/>
            </a:xfrm>
          </p:grpSpPr>
          <p:grpSp>
            <p:nvGrpSpPr>
              <p:cNvPr id="34" name="Group 33">
                <a:extLst>
                  <a:ext uri="{FF2B5EF4-FFF2-40B4-BE49-F238E27FC236}">
                    <a16:creationId xmlns:a16="http://schemas.microsoft.com/office/drawing/2014/main" id="{EB7D131B-7319-F844-96C6-DF3D3C0A85BF}"/>
                  </a:ext>
                </a:extLst>
              </p:cNvPr>
              <p:cNvGrpSpPr/>
              <p:nvPr/>
            </p:nvGrpSpPr>
            <p:grpSpPr>
              <a:xfrm>
                <a:off x="250372" y="3267654"/>
                <a:ext cx="1739900" cy="927100"/>
                <a:chOff x="4083050" y="1168400"/>
                <a:chExt cx="1739900" cy="927100"/>
              </a:xfrm>
            </p:grpSpPr>
            <p:sp>
              <p:nvSpPr>
                <p:cNvPr id="37" name="Rounded Rectangle 36">
                  <a:extLst>
                    <a:ext uri="{FF2B5EF4-FFF2-40B4-BE49-F238E27FC236}">
                      <a16:creationId xmlns:a16="http://schemas.microsoft.com/office/drawing/2014/main" id="{F96172E6-68E5-0240-AB84-3DC7EC5F871D}"/>
                    </a:ext>
                  </a:extLst>
                </p:cNvPr>
                <p:cNvSpPr/>
                <p:nvPr/>
              </p:nvSpPr>
              <p:spPr>
                <a:xfrm>
                  <a:off x="4083050" y="1168400"/>
                  <a:ext cx="1739900" cy="927100"/>
                </a:xfrm>
                <a:prstGeom prst="roundRect">
                  <a:avLst/>
                </a:prstGeom>
                <a:solidFill>
                  <a:schemeClr val="bg1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38" name="Straight Connector 37">
                  <a:extLst>
                    <a:ext uri="{FF2B5EF4-FFF2-40B4-BE49-F238E27FC236}">
                      <a16:creationId xmlns:a16="http://schemas.microsoft.com/office/drawing/2014/main" id="{DAD8780E-A233-F54A-A902-B61695406174}"/>
                    </a:ext>
                  </a:extLst>
                </p:cNvPr>
                <p:cNvCxnSpPr/>
                <p:nvPr/>
              </p:nvCxnSpPr>
              <p:spPr>
                <a:xfrm>
                  <a:off x="4953000" y="1263650"/>
                  <a:ext cx="0" cy="7366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8B16FCA0-BE66-4D46-AF35-5B83E76478D2}"/>
                  </a:ext>
                </a:extLst>
              </p:cNvPr>
              <p:cNvSpPr/>
              <p:nvPr/>
            </p:nvSpPr>
            <p:spPr>
              <a:xfrm>
                <a:off x="1216249" y="3848420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86038D18-8F78-3F4D-87E5-84ED56D0979D}"/>
                  </a:ext>
                </a:extLst>
              </p:cNvPr>
              <p:cNvSpPr/>
              <p:nvPr/>
            </p:nvSpPr>
            <p:spPr>
              <a:xfrm>
                <a:off x="1665109" y="3409922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7BC4034A-7E0E-2E45-8E76-B6456709D48C}"/>
                </a:ext>
              </a:extLst>
            </p:cNvPr>
            <p:cNvSpPr/>
            <p:nvPr/>
          </p:nvSpPr>
          <p:spPr>
            <a:xfrm>
              <a:off x="2408157" y="4648466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6655E9B0-A3B0-DC4F-8DA3-1E11D2F8D25E}"/>
              </a:ext>
            </a:extLst>
          </p:cNvPr>
          <p:cNvGrpSpPr/>
          <p:nvPr/>
        </p:nvGrpSpPr>
        <p:grpSpPr>
          <a:xfrm rot="10800000">
            <a:off x="836674" y="2508538"/>
            <a:ext cx="1152000" cy="612000"/>
            <a:chOff x="2086198" y="4297932"/>
            <a:chExt cx="1739900" cy="927100"/>
          </a:xfrm>
        </p:grpSpPr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FA6A5440-9487-5C4A-A123-D9CF51CEDFDB}"/>
                </a:ext>
              </a:extLst>
            </p:cNvPr>
            <p:cNvGrpSpPr/>
            <p:nvPr/>
          </p:nvGrpSpPr>
          <p:grpSpPr>
            <a:xfrm>
              <a:off x="2086198" y="4297932"/>
              <a:ext cx="1739900" cy="927100"/>
              <a:chOff x="250372" y="3267654"/>
              <a:chExt cx="1739900" cy="927100"/>
            </a:xfrm>
          </p:grpSpPr>
          <p:grpSp>
            <p:nvGrpSpPr>
              <p:cNvPr id="42" name="Group 41">
                <a:extLst>
                  <a:ext uri="{FF2B5EF4-FFF2-40B4-BE49-F238E27FC236}">
                    <a16:creationId xmlns:a16="http://schemas.microsoft.com/office/drawing/2014/main" id="{4097ADB6-5F72-954E-BDF0-98B6E5E5751D}"/>
                  </a:ext>
                </a:extLst>
              </p:cNvPr>
              <p:cNvGrpSpPr/>
              <p:nvPr/>
            </p:nvGrpSpPr>
            <p:grpSpPr>
              <a:xfrm>
                <a:off x="250372" y="3267654"/>
                <a:ext cx="1739900" cy="927100"/>
                <a:chOff x="4083050" y="1168400"/>
                <a:chExt cx="1739900" cy="927100"/>
              </a:xfrm>
            </p:grpSpPr>
            <p:sp>
              <p:nvSpPr>
                <p:cNvPr id="45" name="Rounded Rectangle 44">
                  <a:extLst>
                    <a:ext uri="{FF2B5EF4-FFF2-40B4-BE49-F238E27FC236}">
                      <a16:creationId xmlns:a16="http://schemas.microsoft.com/office/drawing/2014/main" id="{BE31ADBB-D6F6-7442-878D-F921A60AFFBA}"/>
                    </a:ext>
                  </a:extLst>
                </p:cNvPr>
                <p:cNvSpPr/>
                <p:nvPr/>
              </p:nvSpPr>
              <p:spPr>
                <a:xfrm>
                  <a:off x="4083050" y="1168400"/>
                  <a:ext cx="1739900" cy="927100"/>
                </a:xfrm>
                <a:prstGeom prst="roundRect">
                  <a:avLst/>
                </a:prstGeom>
                <a:solidFill>
                  <a:schemeClr val="bg1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46" name="Straight Connector 45">
                  <a:extLst>
                    <a:ext uri="{FF2B5EF4-FFF2-40B4-BE49-F238E27FC236}">
                      <a16:creationId xmlns:a16="http://schemas.microsoft.com/office/drawing/2014/main" id="{964DF385-7CB4-7E40-9C2D-3B6EA8A8AB1B}"/>
                    </a:ext>
                  </a:extLst>
                </p:cNvPr>
                <p:cNvCxnSpPr/>
                <p:nvPr/>
              </p:nvCxnSpPr>
              <p:spPr>
                <a:xfrm>
                  <a:off x="4953000" y="1263650"/>
                  <a:ext cx="0" cy="7366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006D6B5A-87B1-A741-83F4-EF62E5B0BCDD}"/>
                  </a:ext>
                </a:extLst>
              </p:cNvPr>
              <p:cNvSpPr/>
              <p:nvPr/>
            </p:nvSpPr>
            <p:spPr>
              <a:xfrm>
                <a:off x="1216249" y="3848420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E14A324B-8D26-9342-9376-3D6DE7B028E2}"/>
                  </a:ext>
                </a:extLst>
              </p:cNvPr>
              <p:cNvSpPr/>
              <p:nvPr/>
            </p:nvSpPr>
            <p:spPr>
              <a:xfrm>
                <a:off x="1665109" y="3409922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01ED217D-20B9-0346-98F2-5FC9037A3F90}"/>
                </a:ext>
              </a:extLst>
            </p:cNvPr>
            <p:cNvSpPr/>
            <p:nvPr/>
          </p:nvSpPr>
          <p:spPr>
            <a:xfrm>
              <a:off x="2408157" y="4648466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091187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6 -0.01597 L 0.0492 0.6807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52" y="3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0256E-6 1.48148E-6 L 0.21411 0.5835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05" y="2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75 0.01088 L 0.14135 0.45694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30" y="2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0256E-6 -3.33333E-6 L 0.53334 0.4011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67" y="2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5128E-6 -1.85185E-6 L 0.59038 0.5069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9" y="2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9487E-6 3.33333E-6 L 0.69327 0.4814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663" y="2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9BB529C-334F-214B-A1FF-C97DA3E2E674}"/>
              </a:ext>
            </a:extLst>
          </p:cNvPr>
          <p:cNvSpPr/>
          <p:nvPr/>
        </p:nvSpPr>
        <p:spPr>
          <a:xfrm>
            <a:off x="1549877" y="2686170"/>
            <a:ext cx="1980564" cy="165026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118E388-E926-7648-BFF7-8A84319984D3}"/>
              </a:ext>
            </a:extLst>
          </p:cNvPr>
          <p:cNvSpPr/>
          <p:nvPr/>
        </p:nvSpPr>
        <p:spPr>
          <a:xfrm>
            <a:off x="1542955" y="816617"/>
            <a:ext cx="1980564" cy="165026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0E8C2EA5-26EF-5041-A505-A9FFD0AF9DF1}"/>
              </a:ext>
            </a:extLst>
          </p:cNvPr>
          <p:cNvSpPr/>
          <p:nvPr/>
        </p:nvSpPr>
        <p:spPr>
          <a:xfrm>
            <a:off x="1542955" y="4581796"/>
            <a:ext cx="1980564" cy="165026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C8D07CC3-EFD2-414B-A5C0-796188EEEB12}"/>
              </a:ext>
            </a:extLst>
          </p:cNvPr>
          <p:cNvSpPr/>
          <p:nvPr/>
        </p:nvSpPr>
        <p:spPr>
          <a:xfrm>
            <a:off x="6431924" y="3947447"/>
            <a:ext cx="1980564" cy="165026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D139AB92-E3EA-D84C-9ECD-8C95C6C8B5E1}"/>
              </a:ext>
            </a:extLst>
          </p:cNvPr>
          <p:cNvGrpSpPr/>
          <p:nvPr/>
        </p:nvGrpSpPr>
        <p:grpSpPr>
          <a:xfrm>
            <a:off x="1663287" y="1178198"/>
            <a:ext cx="1739900" cy="927100"/>
            <a:chOff x="250372" y="1909129"/>
            <a:chExt cx="1739900" cy="927100"/>
          </a:xfrm>
        </p:grpSpPr>
        <p:sp>
          <p:nvSpPr>
            <p:cNvPr id="44" name="Rounded Rectangle 43">
              <a:extLst>
                <a:ext uri="{FF2B5EF4-FFF2-40B4-BE49-F238E27FC236}">
                  <a16:creationId xmlns:a16="http://schemas.microsoft.com/office/drawing/2014/main" id="{3FDEF6FC-B386-4A44-B7D9-30AC5860AE1A}"/>
                </a:ext>
              </a:extLst>
            </p:cNvPr>
            <p:cNvSpPr/>
            <p:nvPr/>
          </p:nvSpPr>
          <p:spPr>
            <a:xfrm>
              <a:off x="250372" y="1909129"/>
              <a:ext cx="1739900" cy="9271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22C6459B-56F8-0C41-8782-398ACF106364}"/>
                </a:ext>
              </a:extLst>
            </p:cNvPr>
            <p:cNvCxnSpPr/>
            <p:nvPr/>
          </p:nvCxnSpPr>
          <p:spPr>
            <a:xfrm>
              <a:off x="1120322" y="2004379"/>
              <a:ext cx="0" cy="7366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A24A0156-BA33-754B-895B-D2EDEA870A83}"/>
                </a:ext>
              </a:extLst>
            </p:cNvPr>
            <p:cNvSpPr/>
            <p:nvPr/>
          </p:nvSpPr>
          <p:spPr>
            <a:xfrm>
              <a:off x="1442281" y="2259663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28253330-A0A1-F944-A0FA-B0403B560924}"/>
              </a:ext>
            </a:extLst>
          </p:cNvPr>
          <p:cNvGrpSpPr/>
          <p:nvPr/>
        </p:nvGrpSpPr>
        <p:grpSpPr>
          <a:xfrm>
            <a:off x="1663287" y="4943377"/>
            <a:ext cx="1739900" cy="927100"/>
            <a:chOff x="250372" y="3267654"/>
            <a:chExt cx="1739900" cy="927100"/>
          </a:xfrm>
        </p:grpSpPr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FD9A0E23-EC59-3842-A82A-A9723F42F81D}"/>
                </a:ext>
              </a:extLst>
            </p:cNvPr>
            <p:cNvGrpSpPr/>
            <p:nvPr/>
          </p:nvGrpSpPr>
          <p:grpSpPr>
            <a:xfrm>
              <a:off x="250372" y="3267654"/>
              <a:ext cx="1739900" cy="927100"/>
              <a:chOff x="4083050" y="1168400"/>
              <a:chExt cx="1739900" cy="927100"/>
            </a:xfrm>
          </p:grpSpPr>
          <p:sp>
            <p:nvSpPr>
              <p:cNvPr id="51" name="Rounded Rectangle 50">
                <a:extLst>
                  <a:ext uri="{FF2B5EF4-FFF2-40B4-BE49-F238E27FC236}">
                    <a16:creationId xmlns:a16="http://schemas.microsoft.com/office/drawing/2014/main" id="{4AE90F2B-DD07-2743-BB5E-B1D005365E06}"/>
                  </a:ext>
                </a:extLst>
              </p:cNvPr>
              <p:cNvSpPr/>
              <p:nvPr/>
            </p:nvSpPr>
            <p:spPr>
              <a:xfrm>
                <a:off x="4083050" y="1168400"/>
                <a:ext cx="1739900" cy="927100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B455CF35-9E67-7547-9EAD-CDC8A15D8F94}"/>
                  </a:ext>
                </a:extLst>
              </p:cNvPr>
              <p:cNvCxnSpPr/>
              <p:nvPr/>
            </p:nvCxnSpPr>
            <p:spPr>
              <a:xfrm>
                <a:off x="4953000" y="1263650"/>
                <a:ext cx="0" cy="7366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1AAFE39B-06B4-CC4C-99DD-54CF839BAAD0}"/>
                </a:ext>
              </a:extLst>
            </p:cNvPr>
            <p:cNvSpPr/>
            <p:nvPr/>
          </p:nvSpPr>
          <p:spPr>
            <a:xfrm>
              <a:off x="1216249" y="3848420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2F048411-CB1C-6B4C-90A2-451E5987CAF6}"/>
                </a:ext>
              </a:extLst>
            </p:cNvPr>
            <p:cNvSpPr/>
            <p:nvPr/>
          </p:nvSpPr>
          <p:spPr>
            <a:xfrm>
              <a:off x="1665109" y="3409922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CF809E89-A13A-984A-98A2-6FDD00117F41}"/>
              </a:ext>
            </a:extLst>
          </p:cNvPr>
          <p:cNvGrpSpPr/>
          <p:nvPr/>
        </p:nvGrpSpPr>
        <p:grpSpPr>
          <a:xfrm>
            <a:off x="1670209" y="3047751"/>
            <a:ext cx="1739900" cy="927100"/>
            <a:chOff x="250372" y="4337022"/>
            <a:chExt cx="1739900" cy="927100"/>
          </a:xfrm>
        </p:grpSpPr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146D313B-7D62-4F46-9272-6740356E0336}"/>
                </a:ext>
              </a:extLst>
            </p:cNvPr>
            <p:cNvGrpSpPr/>
            <p:nvPr/>
          </p:nvGrpSpPr>
          <p:grpSpPr>
            <a:xfrm>
              <a:off x="250372" y="4337022"/>
              <a:ext cx="1739900" cy="927100"/>
              <a:chOff x="4083050" y="1168400"/>
              <a:chExt cx="1739900" cy="927100"/>
            </a:xfrm>
          </p:grpSpPr>
          <p:sp>
            <p:nvSpPr>
              <p:cNvPr id="58" name="Rounded Rectangle 57">
                <a:extLst>
                  <a:ext uri="{FF2B5EF4-FFF2-40B4-BE49-F238E27FC236}">
                    <a16:creationId xmlns:a16="http://schemas.microsoft.com/office/drawing/2014/main" id="{FFB10132-368A-D440-8541-CA48EDA8CFBD}"/>
                  </a:ext>
                </a:extLst>
              </p:cNvPr>
              <p:cNvSpPr/>
              <p:nvPr/>
            </p:nvSpPr>
            <p:spPr>
              <a:xfrm>
                <a:off x="4083050" y="1168400"/>
                <a:ext cx="1739900" cy="927100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CFBD4236-CEAE-6C47-A71A-DABB7F77EB63}"/>
                  </a:ext>
                </a:extLst>
              </p:cNvPr>
              <p:cNvCxnSpPr/>
              <p:nvPr/>
            </p:nvCxnSpPr>
            <p:spPr>
              <a:xfrm>
                <a:off x="4953000" y="1263650"/>
                <a:ext cx="0" cy="7366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A059B769-FC01-2441-87E9-998BA177BCD1}"/>
                </a:ext>
              </a:extLst>
            </p:cNvPr>
            <p:cNvSpPr/>
            <p:nvPr/>
          </p:nvSpPr>
          <p:spPr>
            <a:xfrm>
              <a:off x="1216249" y="4942840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817B4F14-0306-554B-917E-1AA73676BE83}"/>
                </a:ext>
              </a:extLst>
            </p:cNvPr>
            <p:cNvSpPr/>
            <p:nvPr/>
          </p:nvSpPr>
          <p:spPr>
            <a:xfrm>
              <a:off x="1665109" y="4479290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440B180D-978F-674B-9443-06E1E3EB4CCD}"/>
                </a:ext>
              </a:extLst>
            </p:cNvPr>
            <p:cNvSpPr/>
            <p:nvPr/>
          </p:nvSpPr>
          <p:spPr>
            <a:xfrm>
              <a:off x="1442281" y="4702623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DC95943C-D5C7-DA4F-9777-7801F9915AF7}"/>
              </a:ext>
            </a:extLst>
          </p:cNvPr>
          <p:cNvGrpSpPr/>
          <p:nvPr/>
        </p:nvGrpSpPr>
        <p:grpSpPr>
          <a:xfrm>
            <a:off x="6552256" y="4309028"/>
            <a:ext cx="1739900" cy="927100"/>
            <a:chOff x="250372" y="3267654"/>
            <a:chExt cx="1739900" cy="927100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BE4BCA4D-09CE-884E-8CFF-3E23AB721E1C}"/>
                </a:ext>
              </a:extLst>
            </p:cNvPr>
            <p:cNvGrpSpPr/>
            <p:nvPr/>
          </p:nvGrpSpPr>
          <p:grpSpPr>
            <a:xfrm>
              <a:off x="250372" y="3267654"/>
              <a:ext cx="1739900" cy="927100"/>
              <a:chOff x="4083050" y="1168400"/>
              <a:chExt cx="1739900" cy="927100"/>
            </a:xfrm>
          </p:grpSpPr>
          <p:sp>
            <p:nvSpPr>
              <p:cNvPr id="34" name="Rounded Rectangle 33">
                <a:extLst>
                  <a:ext uri="{FF2B5EF4-FFF2-40B4-BE49-F238E27FC236}">
                    <a16:creationId xmlns:a16="http://schemas.microsoft.com/office/drawing/2014/main" id="{6E8F1575-F4D2-3442-B88E-7991D422AD76}"/>
                  </a:ext>
                </a:extLst>
              </p:cNvPr>
              <p:cNvSpPr/>
              <p:nvPr/>
            </p:nvSpPr>
            <p:spPr>
              <a:xfrm>
                <a:off x="4083050" y="1168400"/>
                <a:ext cx="1739900" cy="927100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7C041045-66E2-C849-8188-DF560853CFCE}"/>
                  </a:ext>
                </a:extLst>
              </p:cNvPr>
              <p:cNvCxnSpPr/>
              <p:nvPr/>
            </p:nvCxnSpPr>
            <p:spPr>
              <a:xfrm>
                <a:off x="4953000" y="1263650"/>
                <a:ext cx="0" cy="7366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242E3974-2BF6-D645-8DF2-FF7DCE404209}"/>
                </a:ext>
              </a:extLst>
            </p:cNvPr>
            <p:cNvSpPr/>
            <p:nvPr/>
          </p:nvSpPr>
          <p:spPr>
            <a:xfrm>
              <a:off x="1216249" y="3848420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9B27F6A1-D41E-A945-9F22-F8A85FE6D68B}"/>
                </a:ext>
              </a:extLst>
            </p:cNvPr>
            <p:cNvSpPr/>
            <p:nvPr/>
          </p:nvSpPr>
          <p:spPr>
            <a:xfrm>
              <a:off x="1665109" y="3409922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948F3D31-7E7C-3244-AB94-3AE8C07F437B}"/>
              </a:ext>
            </a:extLst>
          </p:cNvPr>
          <p:cNvGrpSpPr/>
          <p:nvPr/>
        </p:nvGrpSpPr>
        <p:grpSpPr>
          <a:xfrm rot="2699301">
            <a:off x="-1994664" y="3895132"/>
            <a:ext cx="977900" cy="2255445"/>
            <a:chOff x="5791199" y="1047519"/>
            <a:chExt cx="1336719" cy="2610777"/>
          </a:xfrm>
        </p:grpSpPr>
        <p:sp>
          <p:nvSpPr>
            <p:cNvPr id="64" name="Snip Same-side Corner of Rectangle 63">
              <a:extLst>
                <a:ext uri="{FF2B5EF4-FFF2-40B4-BE49-F238E27FC236}">
                  <a16:creationId xmlns:a16="http://schemas.microsoft.com/office/drawing/2014/main" id="{23B62A00-DCB3-8845-B269-CAC356125EB9}"/>
                </a:ext>
              </a:extLst>
            </p:cNvPr>
            <p:cNvSpPr/>
            <p:nvPr/>
          </p:nvSpPr>
          <p:spPr>
            <a:xfrm rot="10800000">
              <a:off x="5791199" y="1047519"/>
              <a:ext cx="1336719" cy="1201782"/>
            </a:xfrm>
            <a:prstGeom prst="snip2SameRect">
              <a:avLst>
                <a:gd name="adj1" fmla="val 16667"/>
                <a:gd name="adj2" fmla="val 7077"/>
              </a:avLst>
            </a:prstGeom>
            <a:pattFill prst="lgGrid">
              <a:fgClr>
                <a:schemeClr val="accent1"/>
              </a:fgClr>
              <a:bgClr>
                <a:schemeClr val="bg1"/>
              </a:bgClr>
            </a:pattFill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4EC69188-7D55-F642-9EE0-F6E56FB9D18B}"/>
                </a:ext>
              </a:extLst>
            </p:cNvPr>
            <p:cNvCxnSpPr>
              <a:cxnSpLocks/>
              <a:stCxn id="64" idx="3"/>
            </p:cNvCxnSpPr>
            <p:nvPr/>
          </p:nvCxnSpPr>
          <p:spPr>
            <a:xfrm>
              <a:off x="6459559" y="2249300"/>
              <a:ext cx="3122" cy="940109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Rounded Rectangle 65">
              <a:extLst>
                <a:ext uri="{FF2B5EF4-FFF2-40B4-BE49-F238E27FC236}">
                  <a16:creationId xmlns:a16="http://schemas.microsoft.com/office/drawing/2014/main" id="{BD1FE2B6-9499-7145-8780-82054A15BA0D}"/>
                </a:ext>
              </a:extLst>
            </p:cNvPr>
            <p:cNvSpPr/>
            <p:nvPr/>
          </p:nvSpPr>
          <p:spPr>
            <a:xfrm>
              <a:off x="6359565" y="2929284"/>
              <a:ext cx="168945" cy="72901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486958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423 -0.06435 L 0.36202 0.10602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81" y="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100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6" grpId="0" animBg="1"/>
      <p:bldP spid="4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9BB529C-334F-214B-A1FF-C97DA3E2E674}"/>
              </a:ext>
            </a:extLst>
          </p:cNvPr>
          <p:cNvSpPr/>
          <p:nvPr/>
        </p:nvSpPr>
        <p:spPr>
          <a:xfrm>
            <a:off x="1549877" y="2686170"/>
            <a:ext cx="1980564" cy="165026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118E388-E926-7648-BFF7-8A84319984D3}"/>
              </a:ext>
            </a:extLst>
          </p:cNvPr>
          <p:cNvSpPr/>
          <p:nvPr/>
        </p:nvSpPr>
        <p:spPr>
          <a:xfrm>
            <a:off x="1542955" y="816617"/>
            <a:ext cx="1980564" cy="165026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3F066830-2AE3-354D-9F55-1BE207DB1E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86" y="2966501"/>
            <a:ext cx="1041400" cy="1295400"/>
          </a:xfrm>
          <a:prstGeom prst="rect">
            <a:avLst/>
          </a:prstGeom>
        </p:spPr>
      </p:pic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0E8C2EA5-26EF-5041-A505-A9FFD0AF9DF1}"/>
              </a:ext>
            </a:extLst>
          </p:cNvPr>
          <p:cNvSpPr/>
          <p:nvPr/>
        </p:nvSpPr>
        <p:spPr>
          <a:xfrm>
            <a:off x="1542955" y="4581796"/>
            <a:ext cx="1980564" cy="165026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C8D07CC3-EFD2-414B-A5C0-796188EEEB12}"/>
              </a:ext>
            </a:extLst>
          </p:cNvPr>
          <p:cNvSpPr/>
          <p:nvPr/>
        </p:nvSpPr>
        <p:spPr>
          <a:xfrm>
            <a:off x="6431924" y="3947447"/>
            <a:ext cx="1980564" cy="165026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8B4ADC12-EEA5-AD41-B1D9-2AF564105F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256" y="4124878"/>
            <a:ext cx="977900" cy="1295400"/>
          </a:xfrm>
          <a:prstGeom prst="rect">
            <a:avLst/>
          </a:prstGeom>
        </p:spPr>
      </p:pic>
      <p:grpSp>
        <p:nvGrpSpPr>
          <p:cNvPr id="43" name="Group 42">
            <a:extLst>
              <a:ext uri="{FF2B5EF4-FFF2-40B4-BE49-F238E27FC236}">
                <a16:creationId xmlns:a16="http://schemas.microsoft.com/office/drawing/2014/main" id="{D139AB92-E3EA-D84C-9ECD-8C95C6C8B5E1}"/>
              </a:ext>
            </a:extLst>
          </p:cNvPr>
          <p:cNvGrpSpPr/>
          <p:nvPr/>
        </p:nvGrpSpPr>
        <p:grpSpPr>
          <a:xfrm>
            <a:off x="1670209" y="3047751"/>
            <a:ext cx="1739900" cy="927100"/>
            <a:chOff x="250372" y="1909129"/>
            <a:chExt cx="1739900" cy="927100"/>
          </a:xfrm>
        </p:grpSpPr>
        <p:sp>
          <p:nvSpPr>
            <p:cNvPr id="44" name="Rounded Rectangle 43">
              <a:extLst>
                <a:ext uri="{FF2B5EF4-FFF2-40B4-BE49-F238E27FC236}">
                  <a16:creationId xmlns:a16="http://schemas.microsoft.com/office/drawing/2014/main" id="{3FDEF6FC-B386-4A44-B7D9-30AC5860AE1A}"/>
                </a:ext>
              </a:extLst>
            </p:cNvPr>
            <p:cNvSpPr/>
            <p:nvPr/>
          </p:nvSpPr>
          <p:spPr>
            <a:xfrm>
              <a:off x="250372" y="1909129"/>
              <a:ext cx="1739900" cy="9271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22C6459B-56F8-0C41-8782-398ACF106364}"/>
                </a:ext>
              </a:extLst>
            </p:cNvPr>
            <p:cNvCxnSpPr/>
            <p:nvPr/>
          </p:nvCxnSpPr>
          <p:spPr>
            <a:xfrm>
              <a:off x="1120322" y="2004379"/>
              <a:ext cx="0" cy="7366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A24A0156-BA33-754B-895B-D2EDEA870A83}"/>
                </a:ext>
              </a:extLst>
            </p:cNvPr>
            <p:cNvSpPr/>
            <p:nvPr/>
          </p:nvSpPr>
          <p:spPr>
            <a:xfrm>
              <a:off x="1442281" y="2259663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28253330-A0A1-F944-A0FA-B0403B560924}"/>
              </a:ext>
            </a:extLst>
          </p:cNvPr>
          <p:cNvGrpSpPr/>
          <p:nvPr/>
        </p:nvGrpSpPr>
        <p:grpSpPr>
          <a:xfrm>
            <a:off x="1663287" y="1178198"/>
            <a:ext cx="1739900" cy="927100"/>
            <a:chOff x="250372" y="3267654"/>
            <a:chExt cx="1739900" cy="927100"/>
          </a:xfrm>
        </p:grpSpPr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FD9A0E23-EC59-3842-A82A-A9723F42F81D}"/>
                </a:ext>
              </a:extLst>
            </p:cNvPr>
            <p:cNvGrpSpPr/>
            <p:nvPr/>
          </p:nvGrpSpPr>
          <p:grpSpPr>
            <a:xfrm>
              <a:off x="250372" y="3267654"/>
              <a:ext cx="1739900" cy="927100"/>
              <a:chOff x="4083050" y="1168400"/>
              <a:chExt cx="1739900" cy="927100"/>
            </a:xfrm>
          </p:grpSpPr>
          <p:sp>
            <p:nvSpPr>
              <p:cNvPr id="51" name="Rounded Rectangle 50">
                <a:extLst>
                  <a:ext uri="{FF2B5EF4-FFF2-40B4-BE49-F238E27FC236}">
                    <a16:creationId xmlns:a16="http://schemas.microsoft.com/office/drawing/2014/main" id="{4AE90F2B-DD07-2743-BB5E-B1D005365E06}"/>
                  </a:ext>
                </a:extLst>
              </p:cNvPr>
              <p:cNvSpPr/>
              <p:nvPr/>
            </p:nvSpPr>
            <p:spPr>
              <a:xfrm>
                <a:off x="4083050" y="1168400"/>
                <a:ext cx="1739900" cy="927100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B455CF35-9E67-7547-9EAD-CDC8A15D8F94}"/>
                  </a:ext>
                </a:extLst>
              </p:cNvPr>
              <p:cNvCxnSpPr/>
              <p:nvPr/>
            </p:nvCxnSpPr>
            <p:spPr>
              <a:xfrm>
                <a:off x="4953000" y="1263650"/>
                <a:ext cx="0" cy="7366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1AAFE39B-06B4-CC4C-99DD-54CF839BAAD0}"/>
                </a:ext>
              </a:extLst>
            </p:cNvPr>
            <p:cNvSpPr/>
            <p:nvPr/>
          </p:nvSpPr>
          <p:spPr>
            <a:xfrm>
              <a:off x="1216249" y="3848420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2F048411-CB1C-6B4C-90A2-451E5987CAF6}"/>
                </a:ext>
              </a:extLst>
            </p:cNvPr>
            <p:cNvSpPr/>
            <p:nvPr/>
          </p:nvSpPr>
          <p:spPr>
            <a:xfrm>
              <a:off x="1665109" y="3409922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CF809E89-A13A-984A-98A2-6FDD00117F41}"/>
              </a:ext>
            </a:extLst>
          </p:cNvPr>
          <p:cNvGrpSpPr/>
          <p:nvPr/>
        </p:nvGrpSpPr>
        <p:grpSpPr>
          <a:xfrm>
            <a:off x="1663287" y="4943377"/>
            <a:ext cx="1739900" cy="927100"/>
            <a:chOff x="250372" y="4337022"/>
            <a:chExt cx="1739900" cy="927100"/>
          </a:xfrm>
        </p:grpSpPr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146D313B-7D62-4F46-9272-6740356E0336}"/>
                </a:ext>
              </a:extLst>
            </p:cNvPr>
            <p:cNvGrpSpPr/>
            <p:nvPr/>
          </p:nvGrpSpPr>
          <p:grpSpPr>
            <a:xfrm>
              <a:off x="250372" y="4337022"/>
              <a:ext cx="1739900" cy="927100"/>
              <a:chOff x="4083050" y="1168400"/>
              <a:chExt cx="1739900" cy="927100"/>
            </a:xfrm>
          </p:grpSpPr>
          <p:sp>
            <p:nvSpPr>
              <p:cNvPr id="58" name="Rounded Rectangle 57">
                <a:extLst>
                  <a:ext uri="{FF2B5EF4-FFF2-40B4-BE49-F238E27FC236}">
                    <a16:creationId xmlns:a16="http://schemas.microsoft.com/office/drawing/2014/main" id="{FFB10132-368A-D440-8541-CA48EDA8CFBD}"/>
                  </a:ext>
                </a:extLst>
              </p:cNvPr>
              <p:cNvSpPr/>
              <p:nvPr/>
            </p:nvSpPr>
            <p:spPr>
              <a:xfrm>
                <a:off x="4083050" y="1168400"/>
                <a:ext cx="1739900" cy="927100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CFBD4236-CEAE-6C47-A71A-DABB7F77EB63}"/>
                  </a:ext>
                </a:extLst>
              </p:cNvPr>
              <p:cNvCxnSpPr/>
              <p:nvPr/>
            </p:nvCxnSpPr>
            <p:spPr>
              <a:xfrm>
                <a:off x="4953000" y="1263650"/>
                <a:ext cx="0" cy="7366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A059B769-FC01-2441-87E9-998BA177BCD1}"/>
                </a:ext>
              </a:extLst>
            </p:cNvPr>
            <p:cNvSpPr/>
            <p:nvPr/>
          </p:nvSpPr>
          <p:spPr>
            <a:xfrm>
              <a:off x="1216249" y="4942840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817B4F14-0306-554B-917E-1AA73676BE83}"/>
                </a:ext>
              </a:extLst>
            </p:cNvPr>
            <p:cNvSpPr/>
            <p:nvPr/>
          </p:nvSpPr>
          <p:spPr>
            <a:xfrm>
              <a:off x="1665109" y="4479290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440B180D-978F-674B-9443-06E1E3EB4CCD}"/>
                </a:ext>
              </a:extLst>
            </p:cNvPr>
            <p:cNvSpPr/>
            <p:nvPr/>
          </p:nvSpPr>
          <p:spPr>
            <a:xfrm>
              <a:off x="1442281" y="4702623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1D7346DC-AF55-D643-9527-4A1FC934CAEB}"/>
              </a:ext>
            </a:extLst>
          </p:cNvPr>
          <p:cNvGrpSpPr/>
          <p:nvPr/>
        </p:nvGrpSpPr>
        <p:grpSpPr>
          <a:xfrm rot="2699301">
            <a:off x="-1994664" y="3895132"/>
            <a:ext cx="977900" cy="2255445"/>
            <a:chOff x="5791199" y="1047519"/>
            <a:chExt cx="1336719" cy="2610777"/>
          </a:xfrm>
        </p:grpSpPr>
        <p:sp>
          <p:nvSpPr>
            <p:cNvPr id="31" name="Snip Same-side Corner of Rectangle 30">
              <a:extLst>
                <a:ext uri="{FF2B5EF4-FFF2-40B4-BE49-F238E27FC236}">
                  <a16:creationId xmlns:a16="http://schemas.microsoft.com/office/drawing/2014/main" id="{4F051B49-6104-224D-B44F-64772EFF3605}"/>
                </a:ext>
              </a:extLst>
            </p:cNvPr>
            <p:cNvSpPr/>
            <p:nvPr/>
          </p:nvSpPr>
          <p:spPr>
            <a:xfrm rot="10800000">
              <a:off x="5791199" y="1047519"/>
              <a:ext cx="1336719" cy="1201782"/>
            </a:xfrm>
            <a:prstGeom prst="snip2SameRect">
              <a:avLst>
                <a:gd name="adj1" fmla="val 16667"/>
                <a:gd name="adj2" fmla="val 7077"/>
              </a:avLst>
            </a:prstGeom>
            <a:pattFill prst="lgGrid">
              <a:fgClr>
                <a:schemeClr val="accent1"/>
              </a:fgClr>
              <a:bgClr>
                <a:schemeClr val="bg1"/>
              </a:bgClr>
            </a:pattFill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EA83B60A-26FD-164D-BEBC-750AD9EAD66D}"/>
                </a:ext>
              </a:extLst>
            </p:cNvPr>
            <p:cNvCxnSpPr>
              <a:cxnSpLocks/>
              <a:stCxn id="31" idx="3"/>
            </p:cNvCxnSpPr>
            <p:nvPr/>
          </p:nvCxnSpPr>
          <p:spPr>
            <a:xfrm>
              <a:off x="6459559" y="2249300"/>
              <a:ext cx="3122" cy="940109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Rounded Rectangle 32">
              <a:extLst>
                <a:ext uri="{FF2B5EF4-FFF2-40B4-BE49-F238E27FC236}">
                  <a16:creationId xmlns:a16="http://schemas.microsoft.com/office/drawing/2014/main" id="{38E04FEF-E276-8A48-9707-E15B1F35D957}"/>
                </a:ext>
              </a:extLst>
            </p:cNvPr>
            <p:cNvSpPr/>
            <p:nvPr/>
          </p:nvSpPr>
          <p:spPr>
            <a:xfrm>
              <a:off x="6359565" y="2929284"/>
              <a:ext cx="168945" cy="72901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563415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695 -0.06435 L 0.36586 -0.15672 " pathEditMode="relative" rAng="0" ptsTypes="AA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46" y="-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10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6" grpId="0" animBg="1"/>
      <p:bldP spid="4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9BB529C-334F-214B-A1FF-C97DA3E2E674}"/>
              </a:ext>
            </a:extLst>
          </p:cNvPr>
          <p:cNvSpPr/>
          <p:nvPr/>
        </p:nvSpPr>
        <p:spPr>
          <a:xfrm>
            <a:off x="1549877" y="2686170"/>
            <a:ext cx="1980564" cy="165026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118E388-E926-7648-BFF7-8A84319984D3}"/>
              </a:ext>
            </a:extLst>
          </p:cNvPr>
          <p:cNvSpPr/>
          <p:nvPr/>
        </p:nvSpPr>
        <p:spPr>
          <a:xfrm>
            <a:off x="1542955" y="816617"/>
            <a:ext cx="1980564" cy="165026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8B4ADC12-EEA5-AD41-B1D9-2AF564105F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3883" y="1171479"/>
            <a:ext cx="977900" cy="1295400"/>
          </a:xfrm>
          <a:prstGeom prst="rect">
            <a:avLst/>
          </a:prstGeom>
        </p:spPr>
      </p:pic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3F066830-2AE3-354D-9F55-1BE207DB1E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86" y="2966501"/>
            <a:ext cx="1041400" cy="129540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0B526A4B-6F3C-A74C-A948-376A8224F763}"/>
              </a:ext>
            </a:extLst>
          </p:cNvPr>
          <p:cNvGrpSpPr/>
          <p:nvPr/>
        </p:nvGrpSpPr>
        <p:grpSpPr>
          <a:xfrm>
            <a:off x="1808677" y="890592"/>
            <a:ext cx="1449121" cy="1502313"/>
            <a:chOff x="6343992" y="4744316"/>
            <a:chExt cx="914401" cy="1201783"/>
          </a:xfrm>
        </p:grpSpPr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id="{515FB131-92A2-3240-BFE3-06FD837BBCA8}"/>
                </a:ext>
              </a:extLst>
            </p:cNvPr>
            <p:cNvSpPr/>
            <p:nvPr/>
          </p:nvSpPr>
          <p:spPr>
            <a:xfrm>
              <a:off x="6343992" y="4744316"/>
              <a:ext cx="914400" cy="1201783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KG Red Hands" panose="020B0604020202020204" charset="0"/>
              </a:endParaRPr>
            </a:p>
          </p:txBody>
        </p:sp>
        <p:pic>
          <p:nvPicPr>
            <p:cNvPr id="19" name="Picture 18" descr="Icon&#10;&#10;Description automatically generated">
              <a:extLst>
                <a:ext uri="{FF2B5EF4-FFF2-40B4-BE49-F238E27FC236}">
                  <a16:creationId xmlns:a16="http://schemas.microsoft.com/office/drawing/2014/main" id="{9C3F7700-7E3C-614C-B94A-CF3A69010B7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43992" y="4848465"/>
              <a:ext cx="914401" cy="993485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9E4CA4B2-6529-114D-BA3C-8D1CDABAEECA}"/>
              </a:ext>
            </a:extLst>
          </p:cNvPr>
          <p:cNvGrpSpPr>
            <a:grpSpLocks/>
          </p:cNvGrpSpPr>
          <p:nvPr/>
        </p:nvGrpSpPr>
        <p:grpSpPr>
          <a:xfrm>
            <a:off x="1814759" y="2760701"/>
            <a:ext cx="1450800" cy="1501200"/>
            <a:chOff x="7817432" y="2487288"/>
            <a:chExt cx="914401" cy="1201783"/>
          </a:xfrm>
        </p:grpSpPr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5BF413A2-7F15-794B-8B23-1C871FA0746D}"/>
                </a:ext>
              </a:extLst>
            </p:cNvPr>
            <p:cNvSpPr/>
            <p:nvPr/>
          </p:nvSpPr>
          <p:spPr>
            <a:xfrm>
              <a:off x="7817432" y="2487288"/>
              <a:ext cx="914400" cy="1201783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KG Red Hands" panose="020B0604020202020204" charset="0"/>
              </a:endParaRPr>
            </a:p>
          </p:txBody>
        </p:sp>
        <p:pic>
          <p:nvPicPr>
            <p:cNvPr id="22" name="Picture 21" descr="A picture containing object&#10;&#10;Description automatically generated">
              <a:extLst>
                <a:ext uri="{FF2B5EF4-FFF2-40B4-BE49-F238E27FC236}">
                  <a16:creationId xmlns:a16="http://schemas.microsoft.com/office/drawing/2014/main" id="{B01F0FFE-D51C-F64E-B384-4F41A566041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7432" y="2591437"/>
              <a:ext cx="914401" cy="993485"/>
            </a:xfrm>
            <a:prstGeom prst="rect">
              <a:avLst/>
            </a:prstGeom>
          </p:spPr>
        </p:pic>
      </p:grp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0E8C2EA5-26EF-5041-A505-A9FFD0AF9DF1}"/>
              </a:ext>
            </a:extLst>
          </p:cNvPr>
          <p:cNvSpPr/>
          <p:nvPr/>
        </p:nvSpPr>
        <p:spPr>
          <a:xfrm>
            <a:off x="1542955" y="4581796"/>
            <a:ext cx="1980564" cy="165026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6C98F2E-13DA-154B-8438-9177C94448FB}"/>
              </a:ext>
            </a:extLst>
          </p:cNvPr>
          <p:cNvGrpSpPr/>
          <p:nvPr/>
        </p:nvGrpSpPr>
        <p:grpSpPr>
          <a:xfrm>
            <a:off x="1807837" y="4656327"/>
            <a:ext cx="1450800" cy="1501200"/>
            <a:chOff x="6539251" y="3160480"/>
            <a:chExt cx="914401" cy="1201783"/>
          </a:xfrm>
        </p:grpSpPr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id="{0E84BDDB-BA88-1248-AA81-0A90778BF2BB}"/>
                </a:ext>
              </a:extLst>
            </p:cNvPr>
            <p:cNvSpPr/>
            <p:nvPr/>
          </p:nvSpPr>
          <p:spPr>
            <a:xfrm>
              <a:off x="6539251" y="3160480"/>
              <a:ext cx="914400" cy="1201783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KG Red Hands" panose="020B0604020202020204" charset="0"/>
              </a:endParaRPr>
            </a:p>
          </p:txBody>
        </p:sp>
        <p:pic>
          <p:nvPicPr>
            <p:cNvPr id="16" name="Picture 15" descr="Icon&#10;&#10;Description automatically generated">
              <a:extLst>
                <a:ext uri="{FF2B5EF4-FFF2-40B4-BE49-F238E27FC236}">
                  <a16:creationId xmlns:a16="http://schemas.microsoft.com/office/drawing/2014/main" id="{3C648764-62C5-E049-843A-9C34CC894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39251" y="3264629"/>
              <a:ext cx="914401" cy="993485"/>
            </a:xfrm>
            <a:prstGeom prst="rect">
              <a:avLst/>
            </a:prstGeom>
          </p:spPr>
        </p:pic>
      </p:grp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C8D07CC3-EFD2-414B-A5C0-796188EEEB12}"/>
              </a:ext>
            </a:extLst>
          </p:cNvPr>
          <p:cNvSpPr/>
          <p:nvPr/>
        </p:nvSpPr>
        <p:spPr>
          <a:xfrm>
            <a:off x="6431924" y="3947447"/>
            <a:ext cx="1980564" cy="165026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49FAE268-21CC-8249-9AB6-53107FC843C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456" y="4131228"/>
            <a:ext cx="1079500" cy="1282700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B0021697-4853-1248-A625-1DF0751CDBC7}"/>
              </a:ext>
            </a:extLst>
          </p:cNvPr>
          <p:cNvGrpSpPr/>
          <p:nvPr/>
        </p:nvGrpSpPr>
        <p:grpSpPr>
          <a:xfrm rot="2699301">
            <a:off x="-1994664" y="3895132"/>
            <a:ext cx="977900" cy="2255445"/>
            <a:chOff x="5791199" y="1047519"/>
            <a:chExt cx="1336719" cy="2610777"/>
          </a:xfrm>
        </p:grpSpPr>
        <p:sp>
          <p:nvSpPr>
            <p:cNvPr id="24" name="Snip Same-side Corner of Rectangle 23">
              <a:extLst>
                <a:ext uri="{FF2B5EF4-FFF2-40B4-BE49-F238E27FC236}">
                  <a16:creationId xmlns:a16="http://schemas.microsoft.com/office/drawing/2014/main" id="{EF7C9502-04D2-7942-B22B-5A3379E74062}"/>
                </a:ext>
              </a:extLst>
            </p:cNvPr>
            <p:cNvSpPr/>
            <p:nvPr/>
          </p:nvSpPr>
          <p:spPr>
            <a:xfrm rot="10800000">
              <a:off x="5791199" y="1047519"/>
              <a:ext cx="1336719" cy="1201782"/>
            </a:xfrm>
            <a:prstGeom prst="snip2SameRect">
              <a:avLst>
                <a:gd name="adj1" fmla="val 16667"/>
                <a:gd name="adj2" fmla="val 7077"/>
              </a:avLst>
            </a:prstGeom>
            <a:pattFill prst="lgGrid">
              <a:fgClr>
                <a:schemeClr val="accent1"/>
              </a:fgClr>
              <a:bgClr>
                <a:schemeClr val="bg1"/>
              </a:bgClr>
            </a:pattFill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5246277-1CCD-C646-BA66-FCB784B1F88B}"/>
                </a:ext>
              </a:extLst>
            </p:cNvPr>
            <p:cNvCxnSpPr>
              <a:cxnSpLocks/>
              <a:stCxn id="24" idx="3"/>
            </p:cNvCxnSpPr>
            <p:nvPr/>
          </p:nvCxnSpPr>
          <p:spPr>
            <a:xfrm>
              <a:off x="6459559" y="2249300"/>
              <a:ext cx="3122" cy="940109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ounded Rectangle 27">
              <a:extLst>
                <a:ext uri="{FF2B5EF4-FFF2-40B4-BE49-F238E27FC236}">
                  <a16:creationId xmlns:a16="http://schemas.microsoft.com/office/drawing/2014/main" id="{A0FF3C92-749D-BE42-8369-BF93B78ED3E9}"/>
                </a:ext>
              </a:extLst>
            </p:cNvPr>
            <p:cNvSpPr/>
            <p:nvPr/>
          </p:nvSpPr>
          <p:spPr>
            <a:xfrm>
              <a:off x="6359565" y="2929284"/>
              <a:ext cx="168945" cy="72901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645036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279 -0.06435 L 0.36025 -0.43959 " pathEditMode="relative" rAng="0" ptsTypes="AA">
                                      <p:cBhvr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65" y="-1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10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6" grpId="0" animBg="1"/>
      <p:bldP spid="4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9BB529C-334F-214B-A1FF-C97DA3E2E674}"/>
              </a:ext>
            </a:extLst>
          </p:cNvPr>
          <p:cNvSpPr/>
          <p:nvPr/>
        </p:nvSpPr>
        <p:spPr>
          <a:xfrm>
            <a:off x="1549877" y="2686170"/>
            <a:ext cx="1980564" cy="165026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118E388-E926-7648-BFF7-8A84319984D3}"/>
              </a:ext>
            </a:extLst>
          </p:cNvPr>
          <p:cNvSpPr/>
          <p:nvPr/>
        </p:nvSpPr>
        <p:spPr>
          <a:xfrm>
            <a:off x="1542955" y="816617"/>
            <a:ext cx="1980564" cy="165026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8B4ADC12-EEA5-AD41-B1D9-2AF564105F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3883" y="1171479"/>
            <a:ext cx="977900" cy="1295400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515FB131-92A2-3240-BFE3-06FD837BBCA8}"/>
              </a:ext>
            </a:extLst>
          </p:cNvPr>
          <p:cNvSpPr/>
          <p:nvPr/>
        </p:nvSpPr>
        <p:spPr>
          <a:xfrm>
            <a:off x="1808677" y="890592"/>
            <a:ext cx="1449119" cy="150231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KG Red Hands" panose="020B0604020202020204" charset="0"/>
            </a:endParaRP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5BF413A2-7F15-794B-8B23-1C871FA0746D}"/>
              </a:ext>
            </a:extLst>
          </p:cNvPr>
          <p:cNvSpPr/>
          <p:nvPr/>
        </p:nvSpPr>
        <p:spPr>
          <a:xfrm>
            <a:off x="1814759" y="2760701"/>
            <a:ext cx="1450798" cy="150120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KG Red Hands" panose="020B0604020202020204" charset="0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0E8C2EA5-26EF-5041-A505-A9FFD0AF9DF1}"/>
              </a:ext>
            </a:extLst>
          </p:cNvPr>
          <p:cNvSpPr/>
          <p:nvPr/>
        </p:nvSpPr>
        <p:spPr>
          <a:xfrm>
            <a:off x="1542955" y="4581796"/>
            <a:ext cx="1980564" cy="165026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0E84BDDB-BA88-1248-AA81-0A90778BF2BB}"/>
              </a:ext>
            </a:extLst>
          </p:cNvPr>
          <p:cNvSpPr/>
          <p:nvPr/>
        </p:nvSpPr>
        <p:spPr>
          <a:xfrm>
            <a:off x="1807837" y="4656327"/>
            <a:ext cx="1450798" cy="150120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KG Red Hands" panose="020B0604020202020204" charset="0"/>
            </a:endParaRP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C8D07CC3-EFD2-414B-A5C0-796188EEEB12}"/>
              </a:ext>
            </a:extLst>
          </p:cNvPr>
          <p:cNvSpPr/>
          <p:nvPr/>
        </p:nvSpPr>
        <p:spPr>
          <a:xfrm>
            <a:off x="6431924" y="3947447"/>
            <a:ext cx="1980564" cy="165026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 descr="A picture containing logo&#10;&#10;Description automatically generated">
            <a:extLst>
              <a:ext uri="{FF2B5EF4-FFF2-40B4-BE49-F238E27FC236}">
                <a16:creationId xmlns:a16="http://schemas.microsoft.com/office/drawing/2014/main" id="{5848A99C-8B37-2B44-B2FC-F46D4794AE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151" y="2910981"/>
            <a:ext cx="1532355" cy="1228349"/>
          </a:xfrm>
          <a:prstGeom prst="rect">
            <a:avLst/>
          </a:prstGeom>
        </p:spPr>
      </p:pic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A7C5E5F7-CC5E-A244-BC94-04C4858F751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136" y="1027948"/>
            <a:ext cx="1531421" cy="1227600"/>
          </a:xfrm>
          <a:prstGeom prst="rect">
            <a:avLst/>
          </a:prstGeom>
        </p:spPr>
      </p:pic>
      <p:pic>
        <p:nvPicPr>
          <p:cNvPr id="12" name="Picture 11" descr="A picture containing logo&#10;&#10;Description automatically generated">
            <a:extLst>
              <a:ext uri="{FF2B5EF4-FFF2-40B4-BE49-F238E27FC236}">
                <a16:creationId xmlns:a16="http://schemas.microsoft.com/office/drawing/2014/main" id="{51166CE7-0BB8-4244-BF8C-52E01BAD1D5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136" y="4826388"/>
            <a:ext cx="1531421" cy="1227600"/>
          </a:xfrm>
          <a:prstGeom prst="rect">
            <a:avLst/>
          </a:prstGeom>
        </p:spPr>
      </p:pic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3F066830-2AE3-354D-9F55-1BE207DB1E7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506" y="4124878"/>
            <a:ext cx="1041400" cy="1295400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B0021697-4853-1248-A625-1DF0751CDBC7}"/>
              </a:ext>
            </a:extLst>
          </p:cNvPr>
          <p:cNvGrpSpPr/>
          <p:nvPr/>
        </p:nvGrpSpPr>
        <p:grpSpPr>
          <a:xfrm rot="2699301">
            <a:off x="-1994664" y="3895132"/>
            <a:ext cx="977900" cy="2255445"/>
            <a:chOff x="5791199" y="1047519"/>
            <a:chExt cx="1336719" cy="2610777"/>
          </a:xfrm>
        </p:grpSpPr>
        <p:sp>
          <p:nvSpPr>
            <p:cNvPr id="24" name="Snip Same-side Corner of Rectangle 23">
              <a:extLst>
                <a:ext uri="{FF2B5EF4-FFF2-40B4-BE49-F238E27FC236}">
                  <a16:creationId xmlns:a16="http://schemas.microsoft.com/office/drawing/2014/main" id="{EF7C9502-04D2-7942-B22B-5A3379E74062}"/>
                </a:ext>
              </a:extLst>
            </p:cNvPr>
            <p:cNvSpPr/>
            <p:nvPr/>
          </p:nvSpPr>
          <p:spPr>
            <a:xfrm rot="10800000">
              <a:off x="5791199" y="1047519"/>
              <a:ext cx="1336719" cy="1201782"/>
            </a:xfrm>
            <a:prstGeom prst="snip2SameRect">
              <a:avLst>
                <a:gd name="adj1" fmla="val 16667"/>
                <a:gd name="adj2" fmla="val 7077"/>
              </a:avLst>
            </a:prstGeom>
            <a:pattFill prst="lgGrid">
              <a:fgClr>
                <a:schemeClr val="accent1"/>
              </a:fgClr>
              <a:bgClr>
                <a:schemeClr val="bg1"/>
              </a:bgClr>
            </a:pattFill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5246277-1CCD-C646-BA66-FCB784B1F88B}"/>
                </a:ext>
              </a:extLst>
            </p:cNvPr>
            <p:cNvCxnSpPr>
              <a:cxnSpLocks/>
              <a:stCxn id="24" idx="3"/>
            </p:cNvCxnSpPr>
            <p:nvPr/>
          </p:nvCxnSpPr>
          <p:spPr>
            <a:xfrm>
              <a:off x="6459559" y="2249300"/>
              <a:ext cx="3122" cy="940109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ounded Rectangle 27">
              <a:extLst>
                <a:ext uri="{FF2B5EF4-FFF2-40B4-BE49-F238E27FC236}">
                  <a16:creationId xmlns:a16="http://schemas.microsoft.com/office/drawing/2014/main" id="{A0FF3C92-749D-BE42-8369-BF93B78ED3E9}"/>
                </a:ext>
              </a:extLst>
            </p:cNvPr>
            <p:cNvSpPr/>
            <p:nvPr/>
          </p:nvSpPr>
          <p:spPr>
            <a:xfrm>
              <a:off x="6359565" y="2929284"/>
              <a:ext cx="168945" cy="72901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913429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423 -0.06019 L 0.3617 -0.42732 " pathEditMode="relative" rAng="0" ptsTypes="AA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65" y="-18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10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8" grpId="0" animBg="1"/>
      <p:bldP spid="21" grpId="0" animBg="1"/>
      <p:bldP spid="26" grpId="0" animBg="1"/>
      <p:bldP spid="15" grpId="0" animBg="1"/>
      <p:bldP spid="4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5.5|2.1|1.4|9.2|13.8|10.9|19.7|9.7|5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5.5|28.4|4.9|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9.8|3.2|1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11.2|3.2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11.9|2.6|1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693</TotalTime>
  <Words>0</Words>
  <Application>Microsoft Office PowerPoint</Application>
  <PresentationFormat>A4 Paper (210x297 mm)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KG Red Hands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Hamilton</dc:creator>
  <cp:lastModifiedBy>G Harris (Morriston Primary School)</cp:lastModifiedBy>
  <cp:revision>44</cp:revision>
  <dcterms:created xsi:type="dcterms:W3CDTF">2020-04-02T20:19:37Z</dcterms:created>
  <dcterms:modified xsi:type="dcterms:W3CDTF">2021-01-29T10:40:22Z</dcterms:modified>
</cp:coreProperties>
</file>