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8" r:id="rId3"/>
    <p:sldId id="273" r:id="rId4"/>
    <p:sldId id="277" r:id="rId5"/>
    <p:sldId id="278" r:id="rId6"/>
    <p:sldId id="280" r:id="rId7"/>
    <p:sldId id="282" r:id="rId8"/>
    <p:sldId id="284" r:id="rId9"/>
    <p:sldId id="271" r:id="rId10"/>
  </p:sldIdLst>
  <p:sldSz cx="9144000" cy="6858000" type="screen4x3"/>
  <p:notesSz cx="6794500" cy="9931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0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4986C-7287-4FAB-8FC1-E6DE937D2C73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CE33F-B4E0-426D-8312-9331EB783E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B3ACE-23A7-45EC-A745-5FEEC36EA6A3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5DEED-31C3-48FC-AD17-17C39516D9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CA9E6-D515-4447-A4DA-CAB4378DB1D7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CA7F6-BC90-4FCD-9FEB-9810DE2248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648F8-8552-49EA-893D-B4B9798A8CCD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70DA4-DD2A-44A0-8187-F5E9F018E4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D1B8F-819A-4599-8C01-488D6EA09679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076E8-D31D-4802-A11D-0D0EAE0BD6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C9C2-38EE-4521-BF52-AC7CBAC35C21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DA1DE-4ECE-438C-B0E6-8E637AE159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F5941-171F-4EB3-AC14-EB643B01B7C7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559D7-BD35-4F71-A8C0-31D51497BC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1D7E3-52DE-454F-8E9E-2A0C61A66581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A7799-926C-41A2-9CB5-F952916B173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18082-4AF2-42FC-ABD4-BDDA5AE4024C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0A572-1291-44FD-8C42-2E6D8B8F5D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EE1EA-EEB8-4F94-9C1B-5F9E501FDD49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47E9C-A6B7-4FF8-B2F7-70A50E3E97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C7DDB-AD2A-4079-86F8-018B9C345C4E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361DF-1485-4205-88B3-EAD41233DC6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F3BF26-E18D-4B43-971F-6621E582A8BD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F4A81D-3B3C-4EF5-84F5-EA8B88A430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\\fas02\pybs$\StaffUsers\PYBS-staff.Lowec\Read Write Inc\Letter flashcards\line 1\a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4103688" cy="630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\\fas02\pybs$\StaffUsers\PYBS-staff.Lowec\Read Write Inc\Letter flashcards\line 1\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371600"/>
            <a:ext cx="3937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\\fas02\pybs$\StaffUsers\PYBS-staff.Lowec\Read Write Inc\Letter flashcards\line 1\d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4041775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2" descr="\\fas02\pybs$\StaffUsers\PYBS-staff.Lowec\Read Write Inc\Letter flashcards\line 1\d.jpg"/>
          <p:cNvPicPr>
            <a:picLocks noChangeAspect="1" noChangeArrowheads="1"/>
          </p:cNvPicPr>
          <p:nvPr/>
        </p:nvPicPr>
        <p:blipFill>
          <a:blip r:embed="rId3"/>
          <a:srcRect b="4634"/>
          <a:stretch>
            <a:fillRect/>
          </a:stretch>
        </p:blipFill>
        <p:spPr bwMode="auto">
          <a:xfrm>
            <a:off x="4572000" y="549275"/>
            <a:ext cx="3384550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\\fas02\pybs$\StaffUsers\PYBS-staff.Lowec\Read Write Inc\Letter flashcards\line 1\a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038" y="333375"/>
            <a:ext cx="4075112" cy="630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2" descr="\\fas02\pybs$\StaffUsers\PYBS-staff.Lowec\Read Write Inc\Letter flashcards\line 1\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81588" y="1371600"/>
            <a:ext cx="320675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\\fas02\pybs$\StaffUsers\PYBS-staff.Lowec\Read Write Inc\Letter flashcards\line 1\m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88913"/>
            <a:ext cx="4175125" cy="649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2" descr="\\fas02\pybs$\StaffUsers\PYBS-staff.Lowec\Read Write Inc\Letter flashcards\line 1\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412875"/>
            <a:ext cx="4105275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\\fas02\pybs$\StaffUsers\PYBS-staff.Lowec\Read Write Inc\Letter flashcards\line 1\s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41338"/>
            <a:ext cx="3816350" cy="580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2" descr="\\fas02\pybs$\StaffUsers\PYBS-staff.Lowec\Read Write Inc\Letter flashcards\line 1\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611313"/>
            <a:ext cx="3408362" cy="491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\\fas02\pybs$\StaffUsers\PYBS-staff.Lowec\Read Write Inc\Letter flashcards\line 1\t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44488"/>
            <a:ext cx="4032250" cy="617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2" descr="\\fas02\pybs$\StaffUsers\PYBS-staff.Lowec\Read Write Inc\Letter flashcards\line 1\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1425575"/>
            <a:ext cx="2951163" cy="456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\\fas02\pybs$\StaffUsers\PYBS-staff.Lowec\Read Write Inc\Letter flashcards\line 1\s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76250"/>
            <a:ext cx="3816350" cy="593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2" descr="\\fas02\pybs$\StaffUsers\PYBS-staff.Lowec\Read Write Inc\Letter flashcards\line 1\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274763"/>
            <a:ext cx="3408362" cy="558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\\fas02\pybs$\StaffUsers\PYBS-staff.Lowec\Read Write Inc\Letter flashcards\line 1\t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4032250" cy="619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2" descr="\\fas02\pybs$\StaffUsers\PYBS-staff.Lowec\Read Write Inc\Letter flashcards\line 1\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1268413"/>
            <a:ext cx="2951163" cy="487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\\fas02\pybs$\StaffUsers\PYBS-staff.Lowec\Read Write Inc\Letter flashcards\line 1\m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188913"/>
            <a:ext cx="4130675" cy="649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2" descr="\\fas02\pybs$\StaffUsers\PYBS-staff.Lowec\Read Write Inc\Letter flashcards\line 1\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1412875"/>
            <a:ext cx="35052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Karen Watkins</dc:creator>
  <cp:lastModifiedBy>G Harris (Morriston Primary School)</cp:lastModifiedBy>
  <cp:revision>4</cp:revision>
  <dcterms:created xsi:type="dcterms:W3CDTF">2014-09-15T20:11:33Z</dcterms:created>
  <dcterms:modified xsi:type="dcterms:W3CDTF">2021-01-06T09:43:10Z</dcterms:modified>
</cp:coreProperties>
</file>