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75" r:id="rId8"/>
    <p:sldId id="266" r:id="rId9"/>
    <p:sldId id="267" r:id="rId10"/>
    <p:sldId id="268" r:id="rId11"/>
    <p:sldId id="269" r:id="rId12"/>
    <p:sldId id="270" r:id="rId13"/>
    <p:sldId id="273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9CE127-4616-4F04-A3D7-6827CA67447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B72B3F-1713-4181-B14D-6CE3315A059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 err="1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Yr</a:t>
            </a:r>
            <a:r>
              <a:rPr lang="en-GB" sz="40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4000" dirty="0" err="1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eifftwyr</a:t>
            </a:r>
            <a:r>
              <a:rPr lang="en-GB" sz="4000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4000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>
                <a:latin typeface="Candara" panose="020E0502030303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Egyptians </a:t>
            </a:r>
            <a:endParaRPr lang="en-GB" b="1" dirty="0">
              <a:latin typeface="Candara" panose="020E0502030303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426156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35322"/>
            <a:ext cx="1674862" cy="2093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312" y="2708920"/>
            <a:ext cx="3857228" cy="1935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201" y="5229200"/>
            <a:ext cx="321945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427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5373216"/>
            <a:ext cx="8458200" cy="914400"/>
          </a:xfrm>
        </p:spPr>
        <p:txBody>
          <a:bodyPr>
            <a:no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Task 1: </a:t>
            </a:r>
            <a:r>
              <a:rPr lang="en-GB" sz="3000" dirty="0" err="1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Yr</a:t>
            </a:r>
            <a:r>
              <a:rPr lang="en-GB" sz="3000" dirty="0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Aifft</a:t>
            </a:r>
            <a:endParaRPr lang="en-GB" sz="3000" dirty="0" smtClean="0">
              <a:solidFill>
                <a:srgbClr val="FF0000"/>
              </a:solidFill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GB" sz="3000" dirty="0" smtClean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Find Egypt on the map and label it in Welsh. Edit the arrow by moving it to the correct position. </a:t>
            </a:r>
            <a:endParaRPr lang="en-GB" sz="3000" dirty="0"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2201"/>
            <a:ext cx="4995664" cy="431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79912" y="3212976"/>
            <a:ext cx="648072" cy="2160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467544" y="908720"/>
            <a:ext cx="0" cy="3024336"/>
          </a:xfrm>
          <a:prstGeom prst="straightConnector1">
            <a:avLst/>
          </a:prstGeom>
          <a:ln w="539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9478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4509120"/>
            <a:ext cx="8458200" cy="1872208"/>
          </a:xfrm>
        </p:spPr>
        <p:txBody>
          <a:bodyPr>
            <a:noAutofit/>
          </a:bodyPr>
          <a:lstStyle/>
          <a:p>
            <a:r>
              <a:rPr lang="en-GB" sz="3000" b="1" u="sng" dirty="0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Task </a:t>
            </a:r>
            <a:r>
              <a:rPr lang="en-GB" sz="3000" b="1" u="sng" dirty="0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2: </a:t>
            </a:r>
            <a:endParaRPr lang="en-GB" sz="3000" b="1" u="sng" dirty="0" smtClean="0">
              <a:solidFill>
                <a:srgbClr val="FF0000"/>
              </a:solidFill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GB" sz="3200" dirty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Look at the different Egypt themed vocabulary on each </a:t>
            </a:r>
            <a:r>
              <a:rPr lang="en-GB" sz="3200" dirty="0" smtClean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slide</a:t>
            </a:r>
            <a:r>
              <a:rPr lang="en-GB" sz="3200" dirty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smtClean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and it’s corresponding Welsh word.</a:t>
            </a:r>
            <a:endParaRPr lang="en-GB" sz="3000" b="1" u="sng" dirty="0" smtClean="0"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endParaRPr lang="en-GB" sz="3000" dirty="0" smtClean="0"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GB" sz="3000" dirty="0" smtClean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Find an image on a search engine that goes with each</a:t>
            </a:r>
            <a:r>
              <a:rPr lang="en-GB" sz="3000" dirty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3000" dirty="0" smtClean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word. </a:t>
            </a:r>
            <a:r>
              <a:rPr lang="en-GB" sz="3200" dirty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Try to find an image that goes with your Egyptian theme.</a:t>
            </a:r>
          </a:p>
          <a:p>
            <a:endParaRPr lang="en-GB" sz="3000" dirty="0" smtClean="0"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GB" sz="3000" dirty="0" smtClean="0"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Copy and Paste or screenshot that image under the word. </a:t>
            </a:r>
            <a:r>
              <a:rPr lang="en-GB" sz="3000" dirty="0" smtClean="0">
                <a:solidFill>
                  <a:srgbClr val="FF0000"/>
                </a:solidFill>
                <a:latin typeface="Candara" panose="020E0502030303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The first one has been done for you. </a:t>
            </a:r>
            <a:endParaRPr lang="en-GB" sz="3000" dirty="0">
              <a:solidFill>
                <a:srgbClr val="FF0000"/>
              </a:solidFill>
              <a:latin typeface="Candara" panose="020E050203030302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632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Crown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coron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88840"/>
            <a:ext cx="3913782" cy="321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2583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Pyramid - pyramid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000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mummy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mymi</a:t>
            </a:r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1466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Tunic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tiwnig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9224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snake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neidr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3052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gold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aur</a:t>
            </a:r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139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silver -silver  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375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palace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palas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40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tomb 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beddrod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1227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andara" panose="020E0502030303020204" pitchFamily="34" charset="0"/>
              </a:rPr>
              <a:t>cat- </a:t>
            </a:r>
            <a:r>
              <a:rPr lang="en-GB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cath</a:t>
            </a:r>
            <a:endParaRPr lang="en-GB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492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Task </a:t>
            </a:r>
            <a:r>
              <a:rPr lang="en-GB" sz="30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3:</a:t>
            </a:r>
            <a:endParaRPr lang="en-GB" sz="30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latin typeface="Candara" panose="020E0502030303020204" pitchFamily="34" charset="0"/>
              </a:rPr>
              <a:t>Look at the Year 3/4 Welsh language patterns.</a:t>
            </a:r>
          </a:p>
          <a:p>
            <a:r>
              <a:rPr lang="en-GB" sz="2400" dirty="0">
                <a:latin typeface="Candara" panose="020E0502030303020204" pitchFamily="34" charset="0"/>
              </a:rPr>
              <a:t>D</a:t>
            </a:r>
            <a:r>
              <a:rPr lang="en-GB" sz="2400" dirty="0" smtClean="0">
                <a:latin typeface="Candara" panose="020E0502030303020204" pitchFamily="34" charset="0"/>
              </a:rPr>
              <a:t>escribe 3 the images within the PowerPoint. </a:t>
            </a:r>
          </a:p>
          <a:p>
            <a:pPr algn="ctr"/>
            <a:r>
              <a:rPr lang="en-GB" sz="2400" dirty="0" err="1" smtClean="0">
                <a:latin typeface="Candara" panose="020E0502030303020204" pitchFamily="34" charset="0"/>
              </a:rPr>
              <a:t>Cath</a:t>
            </a:r>
            <a:endParaRPr lang="en-GB" sz="2400" dirty="0" smtClean="0">
              <a:latin typeface="Candara" panose="020E0502030303020204" pitchFamily="34" charset="0"/>
            </a:endParaRPr>
          </a:p>
          <a:p>
            <a:pPr algn="ctr"/>
            <a:r>
              <a:rPr lang="en-GB" sz="2400" dirty="0" err="1" smtClean="0">
                <a:latin typeface="Candara" panose="020E0502030303020204" pitchFamily="34" charset="0"/>
              </a:rPr>
              <a:t>Twinig</a:t>
            </a:r>
            <a:r>
              <a:rPr lang="en-GB" sz="2400" dirty="0" smtClean="0">
                <a:latin typeface="Candara" panose="020E0502030303020204" pitchFamily="34" charset="0"/>
              </a:rPr>
              <a:t> </a:t>
            </a:r>
          </a:p>
          <a:p>
            <a:pPr algn="ctr"/>
            <a:r>
              <a:rPr lang="en-GB" sz="2400" dirty="0" err="1" smtClean="0">
                <a:latin typeface="Candara" panose="020E0502030303020204" pitchFamily="34" charset="0"/>
              </a:rPr>
              <a:t>Coron</a:t>
            </a:r>
            <a:endParaRPr lang="en-GB" sz="2400" dirty="0" smtClean="0">
              <a:latin typeface="Candara" panose="020E0502030303020204" pitchFamily="34" charset="0"/>
            </a:endParaRPr>
          </a:p>
          <a:p>
            <a:r>
              <a:rPr lang="en-GB" sz="2400" dirty="0" smtClean="0">
                <a:latin typeface="Candara" panose="020E0502030303020204" pitchFamily="34" charset="0"/>
              </a:rPr>
              <a:t>I have created some for you as an example but you need to think of your own. </a:t>
            </a:r>
          </a:p>
          <a:p>
            <a:pPr algn="ctr"/>
            <a:r>
              <a:rPr lang="en-GB" sz="2400" dirty="0" smtClean="0">
                <a:solidFill>
                  <a:srgbClr val="FF0000"/>
                </a:solidFill>
                <a:latin typeface="Candara" panose="020E0502030303020204" pitchFamily="34" charset="0"/>
              </a:rPr>
              <a:t>Mae</a:t>
            </a:r>
            <a:r>
              <a:rPr lang="en-GB" sz="24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tiwnig</a:t>
            </a:r>
            <a:r>
              <a:rPr lang="en-GB" sz="2400" dirty="0" smtClean="0">
                <a:solidFill>
                  <a:srgbClr val="FF0000"/>
                </a:solidFill>
                <a:latin typeface="Candara" panose="020E0502030303020204" pitchFamily="34" charset="0"/>
              </a:rPr>
              <a:t> y </a:t>
            </a:r>
            <a:r>
              <a:rPr lang="en-GB" sz="2400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pharo</a:t>
            </a:r>
            <a:r>
              <a:rPr lang="en-GB" sz="2400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yn</a:t>
            </a:r>
            <a:r>
              <a:rPr lang="en-GB" sz="2400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GB" sz="2400" dirty="0" err="1" smtClean="0">
                <a:solidFill>
                  <a:srgbClr val="FF0000"/>
                </a:solidFill>
                <a:latin typeface="Candara" panose="020E0502030303020204" pitchFamily="34" charset="0"/>
              </a:rPr>
              <a:t>aur</a:t>
            </a:r>
            <a:r>
              <a:rPr lang="en-GB" sz="2400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</a:p>
          <a:p>
            <a:pPr algn="ctr"/>
            <a:r>
              <a:rPr lang="en-GB" sz="2400" i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(the Pharaoh’s  tunic is gold)</a:t>
            </a:r>
            <a:endParaRPr lang="en-GB" sz="2400" i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340768"/>
            <a:ext cx="1159737" cy="226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41688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72</TotalTime>
  <Words>178</Words>
  <Application>Microsoft Office PowerPoint</Application>
  <PresentationFormat>On-screen Show (4:3)</PresentationFormat>
  <Paragraphs>29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Trek</vt:lpstr>
      <vt:lpstr>Yr eifftwyr </vt:lpstr>
      <vt:lpstr>PowerPoint Presentation</vt:lpstr>
      <vt:lpstr>PowerPoint Presentation</vt:lpstr>
      <vt:lpstr>Crown - coron</vt:lpstr>
      <vt:lpstr>Pyramid - pyramid</vt:lpstr>
      <vt:lpstr>mummy - mymi </vt:lpstr>
      <vt:lpstr>Tunic - tiwnig</vt:lpstr>
      <vt:lpstr>snake - neidr</vt:lpstr>
      <vt:lpstr>gold - aur </vt:lpstr>
      <vt:lpstr>silver -silver  </vt:lpstr>
      <vt:lpstr>palace - palas</vt:lpstr>
      <vt:lpstr>tomb - beddrod</vt:lpstr>
      <vt:lpstr>cat- cath</vt:lpstr>
      <vt:lpstr>Task 3: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 eifftwyr</dc:title>
  <dc:creator>Llinos Davies</dc:creator>
  <cp:lastModifiedBy>Llinos Davies</cp:lastModifiedBy>
  <cp:revision>8</cp:revision>
  <dcterms:created xsi:type="dcterms:W3CDTF">2021-01-12T11:22:54Z</dcterms:created>
  <dcterms:modified xsi:type="dcterms:W3CDTF">2021-01-12T13:33:37Z</dcterms:modified>
</cp:coreProperties>
</file>