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72" r:id="rId3"/>
    <p:sldId id="264" r:id="rId4"/>
    <p:sldId id="268" r:id="rId5"/>
    <p:sldId id="269" r:id="rId6"/>
    <p:sldId id="270" r:id="rId7"/>
    <p:sldId id="267" r:id="rId8"/>
  </p:sldIdLst>
  <p:sldSz cx="9144000" cy="6858000" type="screen4x3"/>
  <p:notesSz cx="6858000" cy="9144000"/>
  <p:embeddedFontLst>
    <p:embeddedFont>
      <p:font typeface="Twinkl" pitchFamily="2" charset="0"/>
      <p:regular r:id="rId11"/>
      <p:bold r:id="rId12"/>
    </p:embeddedFont>
    <p:embeddedFont>
      <p:font typeface="Sassoon Infant Rg" panose="02000503030000020003" pitchFamily="50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B7BC"/>
    <a:srgbClr val="DE1E5A"/>
    <a:srgbClr val="88BD30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7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microsoft.com/office/2015/10/relationships/revisionInfo" Target="revisionInfo.xml"/><Relationship Id="rId10" Type="http://schemas.openxmlformats.org/officeDocument/2006/relationships/handoutMaster" Target="handoutMasters/handout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332" y="577970"/>
            <a:ext cx="81260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4400" b="1" dirty="0"/>
              <a:t>Introduction</a:t>
            </a:r>
            <a:endParaRPr lang="en-GB" sz="4400" b="1" dirty="0"/>
          </a:p>
        </p:txBody>
      </p:sp>
      <p:sp>
        <p:nvSpPr>
          <p:cNvPr id="4" name="Rectangle: Rounded Corners 3"/>
          <p:cNvSpPr/>
          <p:nvPr/>
        </p:nvSpPr>
        <p:spPr>
          <a:xfrm>
            <a:off x="698738" y="1412867"/>
            <a:ext cx="7729268" cy="7746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altLang="en-US" dirty="0">
                <a:solidFill>
                  <a:schemeClr val="tx1"/>
                </a:solidFill>
                <a:latin typeface="Twinkl" pitchFamily="2" charset="0"/>
                <a:cs typeface="Sassoon Infant Rg" pitchFamily="2" charset="0"/>
              </a:rPr>
              <a:t>This PowerPoint aims to support children with their addition skills by seeing that two groups can be added together. 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698738" y="2339274"/>
            <a:ext cx="7729268" cy="100184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altLang="en-US" dirty="0">
                <a:latin typeface="Twinkl" pitchFamily="2" charset="0"/>
                <a:cs typeface="Sassoon Infant Rg" pitchFamily="2" charset="0"/>
              </a:rPr>
              <a:t>The fish tanks introduce children to the very early idea of part-part-whole by separating the two </a:t>
            </a:r>
            <a:r>
              <a:rPr lang="en-US" altLang="en-US" dirty="0" err="1">
                <a:latin typeface="Twinkl" pitchFamily="2" charset="0"/>
                <a:cs typeface="Sassoon Infant Rg" pitchFamily="2" charset="0"/>
              </a:rPr>
              <a:t>colours</a:t>
            </a:r>
            <a:r>
              <a:rPr lang="en-US" altLang="en-US" dirty="0">
                <a:latin typeface="Twinkl" pitchFamily="2" charset="0"/>
                <a:cs typeface="Sassoon Infant Rg" pitchFamily="2" charset="0"/>
              </a:rPr>
              <a:t> of fish and then adding them together in the larger tank.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698738" y="3406579"/>
            <a:ext cx="7729268" cy="1001849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altLang="en-US" dirty="0">
                <a:latin typeface="Twinkl" pitchFamily="2" charset="0"/>
                <a:cs typeface="Sassoon Infant Rg" pitchFamily="2" charset="0"/>
              </a:rPr>
              <a:t>On each slide, there is the option of showing the children the addition number sentence, using the addition and equals symbols. Simply click the answer button to reveal this.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050" y="4558880"/>
            <a:ext cx="2191110" cy="1587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017" y="5257265"/>
            <a:ext cx="970855" cy="9773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338" y="5257265"/>
            <a:ext cx="970855" cy="9773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50210" y="5186683"/>
            <a:ext cx="517813" cy="2619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808" y="5448616"/>
            <a:ext cx="517813" cy="261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48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747" y="935785"/>
            <a:ext cx="4761781" cy="34509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442" y="2046002"/>
            <a:ext cx="863094" cy="4365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688" y="2197814"/>
            <a:ext cx="863094" cy="4365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979" y="2661273"/>
            <a:ext cx="863094" cy="43659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74372" y="2482593"/>
            <a:ext cx="863094" cy="436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74372" y="3569414"/>
            <a:ext cx="863094" cy="4365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60224" y="3452949"/>
            <a:ext cx="863094" cy="4365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67235" y="2948006"/>
            <a:ext cx="863094" cy="4365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96" y="4153082"/>
            <a:ext cx="2406631" cy="24227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466" y="4153082"/>
            <a:ext cx="2406631" cy="24227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040" y="4927846"/>
            <a:ext cx="863094" cy="4365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57411" y="4927846"/>
            <a:ext cx="863094" cy="43659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040" y="5533523"/>
            <a:ext cx="863094" cy="43659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57411" y="5533523"/>
            <a:ext cx="863094" cy="43659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398" y="4926575"/>
            <a:ext cx="863094" cy="4365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851" y="5533523"/>
            <a:ext cx="863094" cy="4365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9330" y="5510243"/>
            <a:ext cx="863094" cy="436591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3806419" y="2091259"/>
            <a:ext cx="1736973" cy="1736973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8" name="Oval 27"/>
          <p:cNvSpPr/>
          <p:nvPr/>
        </p:nvSpPr>
        <p:spPr>
          <a:xfrm>
            <a:off x="811670" y="4907140"/>
            <a:ext cx="1206206" cy="1206206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9" name="Oval 28"/>
          <p:cNvSpPr/>
          <p:nvPr/>
        </p:nvSpPr>
        <p:spPr>
          <a:xfrm>
            <a:off x="7137678" y="4926575"/>
            <a:ext cx="1206206" cy="1206206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0" name="Answer Text"/>
          <p:cNvSpPr txBox="1"/>
          <p:nvPr/>
        </p:nvSpPr>
        <p:spPr>
          <a:xfrm>
            <a:off x="3305229" y="5024785"/>
            <a:ext cx="248683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4+3=7</a:t>
            </a:r>
            <a:endParaRPr lang="en-GB" dirty="0"/>
          </a:p>
        </p:txBody>
      </p:sp>
      <p:sp>
        <p:nvSpPr>
          <p:cNvPr id="31" name="Answer"/>
          <p:cNvSpPr/>
          <p:nvPr/>
        </p:nvSpPr>
        <p:spPr>
          <a:xfrm>
            <a:off x="3440939" y="6132781"/>
            <a:ext cx="2252592" cy="511190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28" grpId="0" animBg="1"/>
      <p:bldP spid="29" grpId="0" animBg="1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an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747" y="935785"/>
            <a:ext cx="4761781" cy="3450976"/>
          </a:xfrm>
          <a:prstGeom prst="rect">
            <a:avLst/>
          </a:prstGeom>
        </p:spPr>
      </p:pic>
      <p:pic>
        <p:nvPicPr>
          <p:cNvPr id="4" name="Bowl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96" y="4153082"/>
            <a:ext cx="2406631" cy="2422711"/>
          </a:xfrm>
          <a:prstGeom prst="rect">
            <a:avLst/>
          </a:prstGeom>
        </p:spPr>
      </p:pic>
      <p:pic>
        <p:nvPicPr>
          <p:cNvPr id="5" name="Bowl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466" y="4153082"/>
            <a:ext cx="2406631" cy="2422711"/>
          </a:xfrm>
          <a:prstGeom prst="rect">
            <a:avLst/>
          </a:prstGeom>
        </p:spPr>
      </p:pic>
      <p:grpSp>
        <p:nvGrpSpPr>
          <p:cNvPr id="32" name="Large Tank Yellow Fish"/>
          <p:cNvGrpSpPr/>
          <p:nvPr/>
        </p:nvGrpSpPr>
        <p:grpSpPr>
          <a:xfrm>
            <a:off x="2660727" y="2071498"/>
            <a:ext cx="3982527" cy="2067181"/>
            <a:chOff x="2660727" y="2071498"/>
            <a:chExt cx="3982527" cy="206718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0727" y="2071498"/>
              <a:ext cx="1043796" cy="47293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9458" y="2071498"/>
              <a:ext cx="1043796" cy="47293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5082" y="3494995"/>
              <a:ext cx="1043796" cy="47293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3670" y="3665743"/>
              <a:ext cx="1043796" cy="4729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1286" y="2830679"/>
              <a:ext cx="1043796" cy="472936"/>
            </a:xfrm>
            <a:prstGeom prst="rect">
              <a:avLst/>
            </a:prstGeom>
          </p:spPr>
        </p:pic>
      </p:grpSp>
      <p:grpSp>
        <p:nvGrpSpPr>
          <p:cNvPr id="33" name="Large Tank Teal Fish"/>
          <p:cNvGrpSpPr/>
          <p:nvPr/>
        </p:nvGrpSpPr>
        <p:grpSpPr>
          <a:xfrm>
            <a:off x="2808368" y="2299369"/>
            <a:ext cx="3421365" cy="1803690"/>
            <a:chOff x="2808368" y="2299369"/>
            <a:chExt cx="3421365" cy="180369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2748" y="2299369"/>
              <a:ext cx="1098769" cy="49013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1174" y="2830679"/>
              <a:ext cx="1008559" cy="44989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8368" y="3653169"/>
              <a:ext cx="1008559" cy="449890"/>
            </a:xfrm>
            <a:prstGeom prst="rect">
              <a:avLst/>
            </a:prstGeom>
          </p:spPr>
        </p:pic>
      </p:grpSp>
      <p:grpSp>
        <p:nvGrpSpPr>
          <p:cNvPr id="27" name="Small Bowl Teal Fish"/>
          <p:cNvGrpSpPr/>
          <p:nvPr/>
        </p:nvGrpSpPr>
        <p:grpSpPr>
          <a:xfrm flipH="1">
            <a:off x="6751942" y="4932345"/>
            <a:ext cx="1977677" cy="1123649"/>
            <a:chOff x="470518" y="4932345"/>
            <a:chExt cx="1977677" cy="1123649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772" y="4932345"/>
              <a:ext cx="1008559" cy="449890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518" y="5606104"/>
              <a:ext cx="1008559" cy="449890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9636" y="5304179"/>
              <a:ext cx="1008559" cy="449890"/>
            </a:xfrm>
            <a:prstGeom prst="rect">
              <a:avLst/>
            </a:prstGeom>
          </p:spPr>
        </p:pic>
      </p:grpSp>
      <p:grpSp>
        <p:nvGrpSpPr>
          <p:cNvPr id="26" name="Small Bowl Yellow Fish"/>
          <p:cNvGrpSpPr/>
          <p:nvPr/>
        </p:nvGrpSpPr>
        <p:grpSpPr>
          <a:xfrm flipH="1">
            <a:off x="420746" y="4827516"/>
            <a:ext cx="2021971" cy="1506728"/>
            <a:chOff x="6698066" y="4827516"/>
            <a:chExt cx="2021971" cy="1506728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8066" y="4834178"/>
              <a:ext cx="948905" cy="429942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1132" y="4827516"/>
              <a:ext cx="948905" cy="429942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8066" y="5372571"/>
              <a:ext cx="948905" cy="429942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1132" y="5365909"/>
              <a:ext cx="948905" cy="42994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9234" y="5904302"/>
              <a:ext cx="948905" cy="429942"/>
            </a:xfrm>
            <a:prstGeom prst="rect">
              <a:avLst/>
            </a:prstGeom>
          </p:spPr>
        </p:pic>
      </p:grpSp>
      <p:sp>
        <p:nvSpPr>
          <p:cNvPr id="28" name="Number Sentence"/>
          <p:cNvSpPr txBox="1"/>
          <p:nvPr/>
        </p:nvSpPr>
        <p:spPr>
          <a:xfrm>
            <a:off x="3248500" y="5024785"/>
            <a:ext cx="28022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5+3=8</a:t>
            </a:r>
            <a:endParaRPr lang="en-GB" dirty="0"/>
          </a:p>
        </p:txBody>
      </p:sp>
      <p:sp>
        <p:nvSpPr>
          <p:cNvPr id="29" name="8"/>
          <p:cNvSpPr/>
          <p:nvPr/>
        </p:nvSpPr>
        <p:spPr>
          <a:xfrm>
            <a:off x="3806419" y="2091259"/>
            <a:ext cx="1736973" cy="1736973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0" name="4"/>
          <p:cNvSpPr/>
          <p:nvPr/>
        </p:nvSpPr>
        <p:spPr>
          <a:xfrm>
            <a:off x="811670" y="4907140"/>
            <a:ext cx="1206206" cy="1206206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1" name="3"/>
          <p:cNvSpPr/>
          <p:nvPr/>
        </p:nvSpPr>
        <p:spPr>
          <a:xfrm>
            <a:off x="7137678" y="4926575"/>
            <a:ext cx="1206206" cy="1206206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4" name="Answer"/>
          <p:cNvSpPr/>
          <p:nvPr/>
        </p:nvSpPr>
        <p:spPr>
          <a:xfrm>
            <a:off x="3548609" y="6132781"/>
            <a:ext cx="2252592" cy="511190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669514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0" grpId="1" animBg="1"/>
      <p:bldP spid="3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an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747" y="935785"/>
            <a:ext cx="4761781" cy="3450976"/>
          </a:xfrm>
          <a:prstGeom prst="rect">
            <a:avLst/>
          </a:prstGeom>
        </p:spPr>
      </p:pic>
      <p:pic>
        <p:nvPicPr>
          <p:cNvPr id="4" name="Bowl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96" y="4153082"/>
            <a:ext cx="2406631" cy="2422711"/>
          </a:xfrm>
          <a:prstGeom prst="rect">
            <a:avLst/>
          </a:prstGeom>
        </p:spPr>
      </p:pic>
      <p:pic>
        <p:nvPicPr>
          <p:cNvPr id="5" name="Bowl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466" y="4153082"/>
            <a:ext cx="2406631" cy="2422711"/>
          </a:xfrm>
          <a:prstGeom prst="rect">
            <a:avLst/>
          </a:prstGeom>
        </p:spPr>
      </p:pic>
      <p:sp>
        <p:nvSpPr>
          <p:cNvPr id="28" name="Number Sentence"/>
          <p:cNvSpPr txBox="1"/>
          <p:nvPr/>
        </p:nvSpPr>
        <p:spPr>
          <a:xfrm>
            <a:off x="3248500" y="5024785"/>
            <a:ext cx="28022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3+3=6</a:t>
            </a:r>
            <a:endParaRPr lang="en-GB" dirty="0"/>
          </a:p>
        </p:txBody>
      </p:sp>
      <p:sp>
        <p:nvSpPr>
          <p:cNvPr id="34" name="Answer"/>
          <p:cNvSpPr/>
          <p:nvPr/>
        </p:nvSpPr>
        <p:spPr>
          <a:xfrm>
            <a:off x="3548609" y="6132781"/>
            <a:ext cx="2252592" cy="511190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Answer</a:t>
            </a:r>
          </a:p>
        </p:txBody>
      </p:sp>
      <p:grpSp>
        <p:nvGrpSpPr>
          <p:cNvPr id="48" name="Large Tank Pink"/>
          <p:cNvGrpSpPr/>
          <p:nvPr/>
        </p:nvGrpSpPr>
        <p:grpSpPr>
          <a:xfrm>
            <a:off x="2660727" y="1964050"/>
            <a:ext cx="4066978" cy="2124939"/>
            <a:chOff x="2660727" y="1964050"/>
            <a:chExt cx="4066978" cy="212493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0727" y="1964050"/>
              <a:ext cx="1325347" cy="600505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0059" y="3488484"/>
              <a:ext cx="1325347" cy="600505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2358" y="2865161"/>
              <a:ext cx="1325347" cy="600505"/>
            </a:xfrm>
            <a:prstGeom prst="rect">
              <a:avLst/>
            </a:prstGeom>
          </p:spPr>
        </p:pic>
      </p:grpSp>
      <p:grpSp>
        <p:nvGrpSpPr>
          <p:cNvPr id="47" name="Large Tank Orange"/>
          <p:cNvGrpSpPr/>
          <p:nvPr/>
        </p:nvGrpSpPr>
        <p:grpSpPr>
          <a:xfrm>
            <a:off x="2890422" y="2116757"/>
            <a:ext cx="3708670" cy="1772332"/>
            <a:chOff x="2890422" y="2116757"/>
            <a:chExt cx="3708670" cy="1772332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2358" y="2116757"/>
              <a:ext cx="1196734" cy="60536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0422" y="3283728"/>
              <a:ext cx="1196734" cy="605361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2801" y="2678367"/>
              <a:ext cx="1196734" cy="605361"/>
            </a:xfrm>
            <a:prstGeom prst="rect">
              <a:avLst/>
            </a:prstGeom>
          </p:spPr>
        </p:pic>
      </p:grpSp>
      <p:grpSp>
        <p:nvGrpSpPr>
          <p:cNvPr id="17" name="Small Bowl Orange"/>
          <p:cNvGrpSpPr/>
          <p:nvPr/>
        </p:nvGrpSpPr>
        <p:grpSpPr>
          <a:xfrm>
            <a:off x="369471" y="4814109"/>
            <a:ext cx="1966927" cy="1528004"/>
            <a:chOff x="369471" y="4814109"/>
            <a:chExt cx="1966927" cy="1528004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0807" y="4814109"/>
              <a:ext cx="1087940" cy="550328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471" y="5326079"/>
              <a:ext cx="1087940" cy="550328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8458" y="5791785"/>
              <a:ext cx="1087940" cy="550328"/>
            </a:xfrm>
            <a:prstGeom prst="rect">
              <a:avLst/>
            </a:prstGeom>
          </p:spPr>
        </p:pic>
      </p:grpSp>
      <p:grpSp>
        <p:nvGrpSpPr>
          <p:cNvPr id="46" name="Small Bowl Pink"/>
          <p:cNvGrpSpPr/>
          <p:nvPr/>
        </p:nvGrpSpPr>
        <p:grpSpPr>
          <a:xfrm>
            <a:off x="6727705" y="4680824"/>
            <a:ext cx="1904651" cy="1583198"/>
            <a:chOff x="6727705" y="4680824"/>
            <a:chExt cx="1904651" cy="1583198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5279" y="4680824"/>
              <a:ext cx="1077077" cy="488015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7705" y="5287992"/>
              <a:ext cx="1077077" cy="488015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5666" y="5776007"/>
              <a:ext cx="1077077" cy="488015"/>
            </a:xfrm>
            <a:prstGeom prst="rect">
              <a:avLst/>
            </a:prstGeom>
          </p:spPr>
        </p:pic>
      </p:grpSp>
      <p:sp>
        <p:nvSpPr>
          <p:cNvPr id="29" name="8"/>
          <p:cNvSpPr/>
          <p:nvPr/>
        </p:nvSpPr>
        <p:spPr>
          <a:xfrm>
            <a:off x="3806419" y="2091259"/>
            <a:ext cx="1736973" cy="1736973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0" name="4"/>
          <p:cNvSpPr/>
          <p:nvPr/>
        </p:nvSpPr>
        <p:spPr>
          <a:xfrm>
            <a:off x="811670" y="4907140"/>
            <a:ext cx="1206206" cy="1206206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1" name="3"/>
          <p:cNvSpPr/>
          <p:nvPr/>
        </p:nvSpPr>
        <p:spPr>
          <a:xfrm>
            <a:off x="7137678" y="4926575"/>
            <a:ext cx="1206206" cy="1206206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4466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an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747" y="935785"/>
            <a:ext cx="4761781" cy="3450976"/>
          </a:xfrm>
          <a:prstGeom prst="rect">
            <a:avLst/>
          </a:prstGeom>
        </p:spPr>
      </p:pic>
      <p:pic>
        <p:nvPicPr>
          <p:cNvPr id="4" name="Bowl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96" y="4153082"/>
            <a:ext cx="2406631" cy="2422711"/>
          </a:xfrm>
          <a:prstGeom prst="rect">
            <a:avLst/>
          </a:prstGeom>
        </p:spPr>
      </p:pic>
      <p:pic>
        <p:nvPicPr>
          <p:cNvPr id="5" name="Bowl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466" y="4153082"/>
            <a:ext cx="2406631" cy="2422711"/>
          </a:xfrm>
          <a:prstGeom prst="rect">
            <a:avLst/>
          </a:prstGeom>
        </p:spPr>
      </p:pic>
      <p:sp>
        <p:nvSpPr>
          <p:cNvPr id="28" name="Number Sentence"/>
          <p:cNvSpPr txBox="1"/>
          <p:nvPr/>
        </p:nvSpPr>
        <p:spPr>
          <a:xfrm>
            <a:off x="3248500" y="5024785"/>
            <a:ext cx="280227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6+3=9</a:t>
            </a:r>
            <a:endParaRPr lang="en-GB" dirty="0"/>
          </a:p>
        </p:txBody>
      </p:sp>
      <p:sp>
        <p:nvSpPr>
          <p:cNvPr id="34" name="Answer"/>
          <p:cNvSpPr/>
          <p:nvPr/>
        </p:nvSpPr>
        <p:spPr>
          <a:xfrm>
            <a:off x="3548609" y="6132781"/>
            <a:ext cx="2252592" cy="511190"/>
          </a:xfrm>
          <a:prstGeom prst="round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Answer</a:t>
            </a:r>
          </a:p>
        </p:txBody>
      </p:sp>
      <p:grpSp>
        <p:nvGrpSpPr>
          <p:cNvPr id="16" name="Fish Tank Yellow Fish"/>
          <p:cNvGrpSpPr/>
          <p:nvPr/>
        </p:nvGrpSpPr>
        <p:grpSpPr>
          <a:xfrm>
            <a:off x="2962604" y="2226615"/>
            <a:ext cx="2890112" cy="1366338"/>
            <a:chOff x="2962604" y="2226615"/>
            <a:chExt cx="2890112" cy="136633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8936" y="2226615"/>
              <a:ext cx="840482" cy="380817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12234" y="3212136"/>
              <a:ext cx="840482" cy="380817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962604" y="2661273"/>
              <a:ext cx="840482" cy="380817"/>
            </a:xfrm>
            <a:prstGeom prst="rect">
              <a:avLst/>
            </a:prstGeom>
          </p:spPr>
        </p:pic>
      </p:grpSp>
      <p:grpSp>
        <p:nvGrpSpPr>
          <p:cNvPr id="15" name="Fish Tank Pink Fish"/>
          <p:cNvGrpSpPr/>
          <p:nvPr/>
        </p:nvGrpSpPr>
        <p:grpSpPr>
          <a:xfrm>
            <a:off x="2803342" y="2040871"/>
            <a:ext cx="3679205" cy="2002438"/>
            <a:chOff x="2803342" y="2076014"/>
            <a:chExt cx="3679205" cy="200243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1938" y="2716716"/>
              <a:ext cx="825449" cy="374005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803342" y="2076014"/>
              <a:ext cx="825449" cy="374005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9456" y="3140940"/>
              <a:ext cx="825449" cy="374005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657098" y="2226615"/>
              <a:ext cx="825449" cy="374005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901459" y="3680114"/>
              <a:ext cx="825449" cy="374005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638048" y="3704447"/>
              <a:ext cx="825449" cy="374005"/>
            </a:xfrm>
            <a:prstGeom prst="rect">
              <a:avLst/>
            </a:prstGeom>
          </p:spPr>
        </p:pic>
      </p:grpSp>
      <p:grpSp>
        <p:nvGrpSpPr>
          <p:cNvPr id="14" name="Small Bowl Pink Fish"/>
          <p:cNvGrpSpPr/>
          <p:nvPr/>
        </p:nvGrpSpPr>
        <p:grpSpPr>
          <a:xfrm>
            <a:off x="6973536" y="4834376"/>
            <a:ext cx="1747416" cy="1128309"/>
            <a:chOff x="550477" y="4834376"/>
            <a:chExt cx="1747416" cy="1128309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16929" y="4834376"/>
              <a:ext cx="840482" cy="3808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457411" y="5307076"/>
              <a:ext cx="840482" cy="3808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477" y="5581868"/>
              <a:ext cx="840482" cy="380817"/>
            </a:xfrm>
            <a:prstGeom prst="rect">
              <a:avLst/>
            </a:prstGeom>
          </p:spPr>
        </p:pic>
      </p:grpSp>
      <p:grpSp>
        <p:nvGrpSpPr>
          <p:cNvPr id="12" name="Small Bowl Pink Fish"/>
          <p:cNvGrpSpPr/>
          <p:nvPr/>
        </p:nvGrpSpPr>
        <p:grpSpPr>
          <a:xfrm>
            <a:off x="443219" y="4834376"/>
            <a:ext cx="1970224" cy="1364553"/>
            <a:chOff x="6802159" y="4832534"/>
            <a:chExt cx="1970224" cy="1364553"/>
          </a:xfrm>
        </p:grpSpPr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802159" y="4832534"/>
              <a:ext cx="825449" cy="374005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740781" y="4891909"/>
              <a:ext cx="825449" cy="374005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6934" y="5317934"/>
              <a:ext cx="825449" cy="374005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829476" y="5317934"/>
              <a:ext cx="825449" cy="374005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857179" y="5809616"/>
              <a:ext cx="825449" cy="374005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828278" y="5823082"/>
              <a:ext cx="825449" cy="374005"/>
            </a:xfrm>
            <a:prstGeom prst="rect">
              <a:avLst/>
            </a:prstGeom>
          </p:spPr>
        </p:pic>
      </p:grpSp>
      <p:sp>
        <p:nvSpPr>
          <p:cNvPr id="29" name="8"/>
          <p:cNvSpPr/>
          <p:nvPr/>
        </p:nvSpPr>
        <p:spPr>
          <a:xfrm>
            <a:off x="3806419" y="2159026"/>
            <a:ext cx="1736973" cy="1736973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0" name="4"/>
          <p:cNvSpPr/>
          <p:nvPr/>
        </p:nvSpPr>
        <p:spPr>
          <a:xfrm>
            <a:off x="811670" y="4903675"/>
            <a:ext cx="1206206" cy="1206206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1" name="3"/>
          <p:cNvSpPr/>
          <p:nvPr/>
        </p:nvSpPr>
        <p:spPr>
          <a:xfrm>
            <a:off x="7137678" y="4893751"/>
            <a:ext cx="1206206" cy="1206206"/>
          </a:xfrm>
          <a:prstGeom prst="ellipse">
            <a:avLst/>
          </a:prstGeom>
          <a:solidFill>
            <a:schemeClr val="bg1"/>
          </a:solidFill>
          <a:ln w="38100"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chemeClr val="tx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3666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0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213</TotalTime>
  <Words>103</Words>
  <Application>Microsoft Office PowerPoint</Application>
  <PresentationFormat>On-screen Show (4:3)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Twinkl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Sabine Drabble</cp:lastModifiedBy>
  <cp:revision>16</cp:revision>
  <dcterms:created xsi:type="dcterms:W3CDTF">2019-05-21T14:44:52Z</dcterms:created>
  <dcterms:modified xsi:type="dcterms:W3CDTF">2019-06-05T07:45:07Z</dcterms:modified>
</cp:coreProperties>
</file>