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939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232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966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262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70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467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496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31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581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577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166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956CF-850A-4311-A4C7-15B8C4FDD188}" type="datetimeFigureOut">
              <a:rPr lang="en-GB" smtClean="0"/>
              <a:t>02/06/2014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7E158-7CE3-45A4-9396-EEA2875CB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74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Temperature and Negative Numbers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2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/>
          <p:cNvGrpSpPr/>
          <p:nvPr/>
        </p:nvGrpSpPr>
        <p:grpSpPr>
          <a:xfrm>
            <a:off x="793199" y="1074505"/>
            <a:ext cx="2654719" cy="5523240"/>
            <a:chOff x="924813" y="656008"/>
            <a:chExt cx="2654719" cy="5523240"/>
          </a:xfrm>
        </p:grpSpPr>
        <p:grpSp>
          <p:nvGrpSpPr>
            <p:cNvPr id="33" name="Group 32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4" name="Group 3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" name="Oval 5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7" name="Rectangle 6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10" name="Straight Connector 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9" name="TextBox 28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453599" y="1018446"/>
            <a:ext cx="2654719" cy="5523240"/>
            <a:chOff x="924813" y="656008"/>
            <a:chExt cx="2654719" cy="5523240"/>
          </a:xfrm>
        </p:grpSpPr>
        <p:grpSp>
          <p:nvGrpSpPr>
            <p:cNvPr id="50" name="Group 49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69" name="Group 68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70" name="Straight Connector 6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1" name="TextBox 50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sp>
        <p:nvSpPr>
          <p:cNvPr id="91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Which country is colder?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16200000">
            <a:off x="-272898" y="3025678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Russia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3" name="TextBox 92"/>
          <p:cNvSpPr txBox="1"/>
          <p:nvPr/>
        </p:nvSpPr>
        <p:spPr>
          <a:xfrm rot="16200000">
            <a:off x="4387503" y="2944816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France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1395474" y="3860313"/>
            <a:ext cx="412084" cy="189878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 93"/>
          <p:cNvSpPr/>
          <p:nvPr/>
        </p:nvSpPr>
        <p:spPr>
          <a:xfrm>
            <a:off x="6055875" y="2214781"/>
            <a:ext cx="412084" cy="349991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10-Point Star 2"/>
          <p:cNvSpPr/>
          <p:nvPr/>
        </p:nvSpPr>
        <p:spPr>
          <a:xfrm rot="19931498">
            <a:off x="3019304" y="2184798"/>
            <a:ext cx="3972523" cy="2957585"/>
          </a:xfrm>
          <a:prstGeom prst="star10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itchFamily="66" charset="0"/>
              </a:rPr>
              <a:t>Russia!!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761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4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/>
          <p:cNvGrpSpPr/>
          <p:nvPr/>
        </p:nvGrpSpPr>
        <p:grpSpPr>
          <a:xfrm>
            <a:off x="793199" y="1074505"/>
            <a:ext cx="2654719" cy="5523240"/>
            <a:chOff x="924813" y="656008"/>
            <a:chExt cx="2654719" cy="5523240"/>
          </a:xfrm>
        </p:grpSpPr>
        <p:grpSp>
          <p:nvGrpSpPr>
            <p:cNvPr id="33" name="Group 32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4" name="Group 3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" name="Oval 5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7" name="Rectangle 6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10" name="Straight Connector 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9" name="TextBox 28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453599" y="1018446"/>
            <a:ext cx="2654719" cy="5523240"/>
            <a:chOff x="924813" y="656008"/>
            <a:chExt cx="2654719" cy="5523240"/>
          </a:xfrm>
        </p:grpSpPr>
        <p:grpSp>
          <p:nvGrpSpPr>
            <p:cNvPr id="50" name="Group 49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69" name="Group 68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70" name="Straight Connector 6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1" name="TextBox 50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sp>
        <p:nvSpPr>
          <p:cNvPr id="91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Which country is </a:t>
            </a:r>
            <a:r>
              <a:rPr lang="en-GB" dirty="0" smtClean="0">
                <a:latin typeface="Comic Sans MS" pitchFamily="66" charset="0"/>
              </a:rPr>
              <a:t>warmer?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16200000">
            <a:off x="-272898" y="3025678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USA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3" name="TextBox 92"/>
          <p:cNvSpPr txBox="1"/>
          <p:nvPr/>
        </p:nvSpPr>
        <p:spPr>
          <a:xfrm rot="16200000">
            <a:off x="4387503" y="2944816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UK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4" name="Rectangle 93"/>
          <p:cNvSpPr/>
          <p:nvPr/>
        </p:nvSpPr>
        <p:spPr>
          <a:xfrm>
            <a:off x="1395474" y="1500291"/>
            <a:ext cx="412084" cy="425881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6047950" y="3804254"/>
            <a:ext cx="412084" cy="210521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10-Point Star 95"/>
          <p:cNvSpPr/>
          <p:nvPr/>
        </p:nvSpPr>
        <p:spPr>
          <a:xfrm rot="19931498">
            <a:off x="3019304" y="2184798"/>
            <a:ext cx="3972523" cy="2957585"/>
          </a:xfrm>
          <a:prstGeom prst="star10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itchFamily="66" charset="0"/>
              </a:rPr>
              <a:t>USA!!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16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  <p:bldP spid="9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/>
          <p:cNvGrpSpPr/>
          <p:nvPr/>
        </p:nvGrpSpPr>
        <p:grpSpPr>
          <a:xfrm>
            <a:off x="793199" y="1074505"/>
            <a:ext cx="2654719" cy="5523240"/>
            <a:chOff x="924813" y="656008"/>
            <a:chExt cx="2654719" cy="5523240"/>
          </a:xfrm>
        </p:grpSpPr>
        <p:grpSp>
          <p:nvGrpSpPr>
            <p:cNvPr id="33" name="Group 32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4" name="Group 3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" name="Oval 5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7" name="Rectangle 6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10" name="Straight Connector 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9" name="TextBox 28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453599" y="1018446"/>
            <a:ext cx="2654719" cy="5523240"/>
            <a:chOff x="924813" y="656008"/>
            <a:chExt cx="2654719" cy="5523240"/>
          </a:xfrm>
        </p:grpSpPr>
        <p:grpSp>
          <p:nvGrpSpPr>
            <p:cNvPr id="50" name="Group 49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69" name="Group 68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70" name="Straight Connector 6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1" name="TextBox 50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sp>
        <p:nvSpPr>
          <p:cNvPr id="91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Which country is </a:t>
            </a:r>
            <a:r>
              <a:rPr lang="en-GB" dirty="0" smtClean="0">
                <a:latin typeface="Comic Sans MS" pitchFamily="66" charset="0"/>
              </a:rPr>
              <a:t>warmer?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16200000">
            <a:off x="-272898" y="3025678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Canada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3" name="TextBox 92"/>
          <p:cNvSpPr txBox="1"/>
          <p:nvPr/>
        </p:nvSpPr>
        <p:spPr>
          <a:xfrm rot="16200000">
            <a:off x="4387503" y="2944816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Germany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4" name="Rectangle 93"/>
          <p:cNvSpPr/>
          <p:nvPr/>
        </p:nvSpPr>
        <p:spPr>
          <a:xfrm>
            <a:off x="1395474" y="4655049"/>
            <a:ext cx="412084" cy="110405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6055875" y="4069166"/>
            <a:ext cx="412084" cy="160679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10-Point Star 95"/>
          <p:cNvSpPr/>
          <p:nvPr/>
        </p:nvSpPr>
        <p:spPr>
          <a:xfrm rot="19931498">
            <a:off x="1802113" y="1541783"/>
            <a:ext cx="4816752" cy="2664915"/>
          </a:xfrm>
          <a:prstGeom prst="star10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itchFamily="66" charset="0"/>
              </a:rPr>
              <a:t>Germany!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295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  <p:bldP spid="9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/>
          <p:cNvGrpSpPr/>
          <p:nvPr/>
        </p:nvGrpSpPr>
        <p:grpSpPr>
          <a:xfrm>
            <a:off x="793199" y="1074505"/>
            <a:ext cx="2654719" cy="5523240"/>
            <a:chOff x="924813" y="656008"/>
            <a:chExt cx="2654719" cy="5523240"/>
          </a:xfrm>
        </p:grpSpPr>
        <p:grpSp>
          <p:nvGrpSpPr>
            <p:cNvPr id="33" name="Group 32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4" name="Group 3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" name="Oval 5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7" name="Rectangle 6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10" name="Straight Connector 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9" name="TextBox 28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453599" y="1018446"/>
            <a:ext cx="2654719" cy="5523240"/>
            <a:chOff x="924813" y="656008"/>
            <a:chExt cx="2654719" cy="5523240"/>
          </a:xfrm>
        </p:grpSpPr>
        <p:grpSp>
          <p:nvGrpSpPr>
            <p:cNvPr id="50" name="Group 49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69" name="Group 68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70" name="Straight Connector 6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1" name="TextBox 50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sp>
        <p:nvSpPr>
          <p:cNvPr id="91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Which country is </a:t>
            </a:r>
            <a:r>
              <a:rPr lang="en-GB" dirty="0" smtClean="0">
                <a:latin typeface="Comic Sans MS" pitchFamily="66" charset="0"/>
              </a:rPr>
              <a:t>colder?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16200000">
            <a:off x="-272898" y="3025678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Egypt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3" name="TextBox 92"/>
          <p:cNvSpPr txBox="1"/>
          <p:nvPr/>
        </p:nvSpPr>
        <p:spPr>
          <a:xfrm rot="16200000">
            <a:off x="4387503" y="2944816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Norway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4" name="Rectangle 93"/>
          <p:cNvSpPr/>
          <p:nvPr/>
        </p:nvSpPr>
        <p:spPr>
          <a:xfrm>
            <a:off x="1395474" y="2005927"/>
            <a:ext cx="412084" cy="375317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6055875" y="5393727"/>
            <a:ext cx="412084" cy="33932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10-Point Star 95"/>
          <p:cNvSpPr/>
          <p:nvPr/>
        </p:nvSpPr>
        <p:spPr>
          <a:xfrm rot="19931498">
            <a:off x="2997689" y="2097482"/>
            <a:ext cx="4346858" cy="2957585"/>
          </a:xfrm>
          <a:prstGeom prst="star10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itchFamily="66" charset="0"/>
              </a:rPr>
              <a:t>Norway!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7183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  <p:bldP spid="9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/>
          <p:cNvGrpSpPr/>
          <p:nvPr/>
        </p:nvGrpSpPr>
        <p:grpSpPr>
          <a:xfrm>
            <a:off x="793199" y="1074505"/>
            <a:ext cx="2654719" cy="5523240"/>
            <a:chOff x="924813" y="656008"/>
            <a:chExt cx="2654719" cy="5523240"/>
          </a:xfrm>
        </p:grpSpPr>
        <p:grpSp>
          <p:nvGrpSpPr>
            <p:cNvPr id="33" name="Group 32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4" name="Group 3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" name="Oval 5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7" name="Rectangle 6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10" name="Straight Connector 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9" name="TextBox 28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453599" y="1018446"/>
            <a:ext cx="2654719" cy="5523240"/>
            <a:chOff x="924813" y="656008"/>
            <a:chExt cx="2654719" cy="5523240"/>
          </a:xfrm>
        </p:grpSpPr>
        <p:grpSp>
          <p:nvGrpSpPr>
            <p:cNvPr id="50" name="Group 49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69" name="Group 68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70" name="Straight Connector 6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1" name="TextBox 50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sp>
        <p:nvSpPr>
          <p:cNvPr id="91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Which country is </a:t>
            </a:r>
            <a:r>
              <a:rPr lang="en-GB" dirty="0" smtClean="0">
                <a:latin typeface="Comic Sans MS" pitchFamily="66" charset="0"/>
              </a:rPr>
              <a:t>warmer?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16200000">
            <a:off x="-272898" y="3025678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Finland 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3" name="TextBox 92"/>
          <p:cNvSpPr txBox="1"/>
          <p:nvPr/>
        </p:nvSpPr>
        <p:spPr>
          <a:xfrm rot="16200000">
            <a:off x="4387503" y="2944816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Sweden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4" name="Rectangle 93"/>
          <p:cNvSpPr/>
          <p:nvPr/>
        </p:nvSpPr>
        <p:spPr>
          <a:xfrm>
            <a:off x="1395474" y="5184873"/>
            <a:ext cx="412084" cy="57422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6055875" y="4562858"/>
            <a:ext cx="412084" cy="113191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10-Point Star 95"/>
          <p:cNvSpPr/>
          <p:nvPr/>
        </p:nvSpPr>
        <p:spPr>
          <a:xfrm rot="19931498">
            <a:off x="2246435" y="1595031"/>
            <a:ext cx="4346858" cy="2957585"/>
          </a:xfrm>
          <a:prstGeom prst="star10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itchFamily="66" charset="0"/>
              </a:rPr>
              <a:t>Sweden!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1056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  <p:bldP spid="9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/>
          <p:cNvGrpSpPr/>
          <p:nvPr/>
        </p:nvGrpSpPr>
        <p:grpSpPr>
          <a:xfrm>
            <a:off x="793199" y="1074505"/>
            <a:ext cx="2654719" cy="5523240"/>
            <a:chOff x="924813" y="656008"/>
            <a:chExt cx="2654719" cy="5523240"/>
          </a:xfrm>
        </p:grpSpPr>
        <p:grpSp>
          <p:nvGrpSpPr>
            <p:cNvPr id="33" name="Group 32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4" name="Group 3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6" name="Oval 5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7" name="Rectangle 6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10" name="Straight Connector 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9" name="TextBox 28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453599" y="1018446"/>
            <a:ext cx="2654719" cy="5523240"/>
            <a:chOff x="924813" y="656008"/>
            <a:chExt cx="2654719" cy="5523240"/>
          </a:xfrm>
        </p:grpSpPr>
        <p:grpSp>
          <p:nvGrpSpPr>
            <p:cNvPr id="50" name="Group 49"/>
            <p:cNvGrpSpPr/>
            <p:nvPr/>
          </p:nvGrpSpPr>
          <p:grpSpPr>
            <a:xfrm>
              <a:off x="924813" y="704393"/>
              <a:ext cx="1797092" cy="5474855"/>
              <a:chOff x="755249" y="1080339"/>
              <a:chExt cx="1254240" cy="4464498"/>
            </a:xfrm>
          </p:grpSpPr>
          <p:grpSp>
            <p:nvGrpSpPr>
              <p:cNvPr id="69" name="Group 68"/>
              <p:cNvGrpSpPr/>
              <p:nvPr/>
            </p:nvGrpSpPr>
            <p:grpSpPr>
              <a:xfrm rot="16200000">
                <a:off x="-849880" y="2685468"/>
                <a:ext cx="4464498" cy="1254239"/>
                <a:chOff x="0" y="0"/>
                <a:chExt cx="6915150" cy="1080000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581025" y="228600"/>
                  <a:ext cx="6334125" cy="504825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 rot="5400000">
                  <a:off x="0" y="0"/>
                  <a:ext cx="1080000" cy="1080000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1066800" y="361950"/>
                  <a:ext cx="5845175" cy="247650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GB"/>
                </a:p>
              </p:txBody>
            </p:sp>
          </p:grpSp>
          <p:cxnSp>
            <p:nvCxnSpPr>
              <p:cNvPr id="70" name="Straight Connector 69"/>
              <p:cNvCxnSpPr/>
              <p:nvPr/>
            </p:nvCxnSpPr>
            <p:spPr>
              <a:xfrm>
                <a:off x="1607001" y="482475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>
                <a:off x="1606998" y="460872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>
                <a:off x="1606998" y="439270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>
                <a:off x="1606998" y="417668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1606998" y="396065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1606998" y="374463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1606998" y="352860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>
                <a:off x="1606998" y="331258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606998" y="309656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606998" y="288053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606998" y="266451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606998" y="244848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606998" y="223246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606998" y="2016440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06998" y="1800416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606998" y="1584392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606998" y="1368368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606998" y="1152344"/>
                <a:ext cx="402488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1" name="TextBox 50"/>
            <p:cNvSpPr txBox="1"/>
            <p:nvPr/>
          </p:nvSpPr>
          <p:spPr>
            <a:xfrm>
              <a:off x="2721900" y="511153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-</a:t>
              </a:r>
              <a:r>
                <a:rPr lang="en-GB" b="1" dirty="0" smtClean="0"/>
                <a:t>8</a:t>
              </a:r>
              <a:endParaRPr lang="en-GB" b="1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21899" y="488812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-7</a:t>
              </a:r>
              <a:endParaRPr lang="en-GB" b="1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721898" y="458171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-6</a:t>
              </a:r>
              <a:endParaRPr lang="en-GB" b="1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721905" y="435379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-5</a:t>
              </a:r>
              <a:endParaRPr lang="en-GB" b="1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745213" y="405188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-4</a:t>
              </a:r>
              <a:endParaRPr lang="en-GB" b="1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745213" y="378697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-3</a:t>
              </a:r>
              <a:endParaRPr lang="en-GB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721905" y="352206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-2</a:t>
              </a:r>
              <a:endParaRPr lang="en-GB" b="1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719697" y="325715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-1</a:t>
              </a:r>
              <a:endParaRPr lang="en-GB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721905" y="2992237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0</a:t>
              </a:r>
              <a:endParaRPr lang="en-GB" b="1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745213" y="272732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745213" y="2462413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2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745213" y="2197501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721905" y="1952045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4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19696" y="1667676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719696" y="1402764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6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719695" y="1137852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719694" y="872940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719693" y="656008"/>
              <a:ext cx="834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sp>
        <p:nvSpPr>
          <p:cNvPr id="91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Which country is </a:t>
            </a:r>
            <a:r>
              <a:rPr lang="en-GB" dirty="0" smtClean="0">
                <a:latin typeface="Comic Sans MS" pitchFamily="66" charset="0"/>
              </a:rPr>
              <a:t>colder?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16200000">
            <a:off x="-272898" y="3025678"/>
            <a:ext cx="2132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Estonia  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3" name="TextBox 92"/>
          <p:cNvSpPr txBox="1"/>
          <p:nvPr/>
        </p:nvSpPr>
        <p:spPr>
          <a:xfrm rot="16200000">
            <a:off x="3932280" y="2489592"/>
            <a:ext cx="3042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Netherlands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4" name="Rectangle 93"/>
          <p:cNvSpPr/>
          <p:nvPr/>
        </p:nvSpPr>
        <p:spPr>
          <a:xfrm>
            <a:off x="1395474" y="4390137"/>
            <a:ext cx="412084" cy="136896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6055875" y="4069166"/>
            <a:ext cx="412084" cy="166173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10-Point Star 95"/>
          <p:cNvSpPr/>
          <p:nvPr/>
        </p:nvSpPr>
        <p:spPr>
          <a:xfrm rot="19931498">
            <a:off x="2046297" y="1821746"/>
            <a:ext cx="4346858" cy="2957585"/>
          </a:xfrm>
          <a:prstGeom prst="star10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itchFamily="66" charset="0"/>
              </a:rPr>
              <a:t>Estonia!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516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  <p:bldP spid="9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370</Words>
  <Application>Microsoft Office PowerPoint</Application>
  <PresentationFormat>On-screen Show (4:3)</PresentationFormat>
  <Paragraphs>241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Temperature and Negative Numbers </vt:lpstr>
      <vt:lpstr>Which country is colder? </vt:lpstr>
      <vt:lpstr>Which country is warmer? </vt:lpstr>
      <vt:lpstr>Which country is warmer? </vt:lpstr>
      <vt:lpstr>Which country is colder? </vt:lpstr>
      <vt:lpstr>Which country is warmer? </vt:lpstr>
      <vt:lpstr>Which country is colder? 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</dc:creator>
  <cp:lastModifiedBy>James</cp:lastModifiedBy>
  <cp:revision>6</cp:revision>
  <dcterms:created xsi:type="dcterms:W3CDTF">2014-06-02T10:52:23Z</dcterms:created>
  <dcterms:modified xsi:type="dcterms:W3CDTF">2014-06-02T12:11:15Z</dcterms:modified>
</cp:coreProperties>
</file>