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35"/>
  </p:normalViewPr>
  <p:slideViewPr>
    <p:cSldViewPr snapToGrid="0" snapToObjects="1">
      <p:cViewPr varScale="1">
        <p:scale>
          <a:sx n="90" d="100"/>
          <a:sy n="90" d="100"/>
        </p:scale>
        <p:origin x="232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A18A3-1815-DB46-A1C0-3BE08F485D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942D08-E52E-D349-9900-CAF4606505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58205-C4C2-6040-897C-A9D0165BE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C25D4F-2DF5-0C4C-8E0E-9CD161E95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A95E4-B357-3A4F-8487-B419CBF6F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624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8DFFE-9B9A-474C-B396-4CA7EEDF2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A4EEF4-3703-3E4E-8962-D9FF7F7C6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822D8-98C7-E84F-9D8F-4B040EC82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0FF13-F83B-6742-A4C2-5D3D70BEA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F89604-A8FE-8841-BFF2-2610B3AEE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239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174D8-73A5-FA48-846D-BB444011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9DCCC-FE75-C84D-803B-2114B70CB9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D6FD6-422F-5849-8C46-57A046B32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CDF65-133B-0848-8235-21943016B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42A85-6882-2543-BE71-A623209D1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311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1D6BF-144F-7D42-8803-9EA616A2E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7E98E-E81F-E34D-A031-73838CD801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F6E6E5-2993-E04A-9D62-6B65CE8282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1F03F8-34FB-6A45-9378-20771B265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83F58-5F6D-7845-BAA8-FD879223C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6D27F3-5B0B-6B4B-916D-C78DC9D0E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394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47884-4BE0-6F47-9FFA-3BC3582DF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D5C0E-7249-6545-89DB-455F30D23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1F288C-2959-FD4C-B338-A8366A5EA9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FF0CC8-2054-2244-96B2-7D3E3149D7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538B5E-5876-EB45-B2E4-B7988BB028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BF4FA4-92C1-0645-97D6-A02BF191F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122A0B-4FFA-5142-AB19-DFCFDEDA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377CEB-7B08-FA48-8821-D0FCC58C0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057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F31FC-245A-3D4D-8702-7F77F0EA5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420410-818F-E349-9A89-BABDF899D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3D3E79-1CEA-4C4A-9F65-4B4046177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6FC5A-0E0E-2B4E-B6B0-CF2A286B8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501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1CA681-FCBA-A640-81A7-47AA4B68E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5637F-32E5-5141-913D-97B5F221C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CC56D5-324A-874B-BED0-4DF9ABCE7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35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8E871-BC0E-6A46-88F3-D3F42CF4D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EAD39-166D-9146-A7C9-264826A91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DF92B8-7F35-4549-9EE1-1BC2B0C02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23E1C1-EFA2-7141-9E61-69A252BB5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E125B1-E3F6-CF49-8469-5523B1128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EA2F12-51FB-1B4B-94E9-5D96F1763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07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6EDDC-ACFB-A943-A2C1-572CF712B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B33400-E669-F14F-9336-1FFD0F2FBE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718FC5-4CB4-1E42-B76A-B77C7337D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FB1D04-6490-4743-9FE8-225C1F52D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02F762-D964-7849-BDA2-B20136F5E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7BC738-899F-844A-A973-168C1BA22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667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9A1DD-7AC2-6445-BC04-16894A1E5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A568C2-AB36-5D4E-AD22-914A26836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0D99F-8A16-C74F-83F2-C9612AAA8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E9B19-D8FF-EB49-8C62-B71E9DD7A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2FF25-B6E3-C748-81E7-87E80E16F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129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F6C61F-9FE5-E248-BE85-D991364BA6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311C-5BC3-FA43-A0B6-8343C1F1DE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D69CD-80B6-0742-A0F9-D88A21FB5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122250-ADC8-1A40-8BE5-293AD3D85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64323-733A-6149-B9C8-238868D45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712897-6643-A744-B469-B8B8253D6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225071-78C0-4F4D-B1C2-95C646100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B7FF0-4C7E-1149-803C-3776C8B104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B6BFD-E27D-054A-9319-582059340737}" type="datetimeFigureOut">
              <a:rPr lang="en-US" smtClean="0"/>
              <a:t>2/2/22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EAC4A-3508-8D48-9D06-E057BBB42B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0134E1-2140-EA49-BA91-4C2AE8EBC0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88851-CE56-D842-A1CE-A5702F8DA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09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BDD04-755F-8D42-9964-F6D7AC3F75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98141A-9F47-1346-99E7-43971E33C5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30453EC7-5E29-AC45-924F-2FBF324ADA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1" t="14166" r="9983"/>
          <a:stretch/>
        </p:blipFill>
        <p:spPr>
          <a:xfrm>
            <a:off x="1052374" y="0"/>
            <a:ext cx="10087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730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0BDAC446-2FBD-7F41-B998-7C46C44A5F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34" t="21416" r="16891" b="8318"/>
          <a:stretch/>
        </p:blipFill>
        <p:spPr>
          <a:xfrm>
            <a:off x="952502" y="0"/>
            <a:ext cx="10286996" cy="6858000"/>
          </a:xfrm>
        </p:spPr>
      </p:pic>
    </p:spTree>
    <p:extLst>
      <p:ext uri="{BB962C8B-B14F-4D97-AF65-F5344CB8AC3E}">
        <p14:creationId xmlns:p14="http://schemas.microsoft.com/office/powerpoint/2010/main" val="2003918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7183A09-FFAE-C34E-99DD-77F947FC7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6848" b="23094"/>
          <a:stretch/>
        </p:blipFill>
        <p:spPr>
          <a:xfrm>
            <a:off x="0" y="2090738"/>
            <a:ext cx="13746059" cy="3441532"/>
          </a:xfrm>
        </p:spPr>
      </p:pic>
    </p:spTree>
    <p:extLst>
      <p:ext uri="{BB962C8B-B14F-4D97-AF65-F5344CB8AC3E}">
        <p14:creationId xmlns:p14="http://schemas.microsoft.com/office/powerpoint/2010/main" val="1226901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F9FB9DEA-EA3F-6B43-B30F-69B900412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003" t="23386" r="16070" b="9960"/>
          <a:stretch/>
        </p:blipFill>
        <p:spPr>
          <a:xfrm>
            <a:off x="504871" y="0"/>
            <a:ext cx="11182257" cy="6858000"/>
          </a:xfrm>
        </p:spPr>
      </p:pic>
    </p:spTree>
    <p:extLst>
      <p:ext uri="{BB962C8B-B14F-4D97-AF65-F5344CB8AC3E}">
        <p14:creationId xmlns:p14="http://schemas.microsoft.com/office/powerpoint/2010/main" val="500562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pplication&#10;&#10;Description automatically generated with medium confidence">
            <a:extLst>
              <a:ext uri="{FF2B5EF4-FFF2-40B4-BE49-F238E27FC236}">
                <a16:creationId xmlns:a16="http://schemas.microsoft.com/office/drawing/2014/main" id="{871B717E-68C6-4B44-A2FF-2C5784A9F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748" t="27654" r="22022" b="13244"/>
          <a:stretch/>
        </p:blipFill>
        <p:spPr>
          <a:xfrm>
            <a:off x="876302" y="0"/>
            <a:ext cx="10439395" cy="6858000"/>
          </a:xfrm>
        </p:spPr>
      </p:pic>
    </p:spTree>
    <p:extLst>
      <p:ext uri="{BB962C8B-B14F-4D97-AF65-F5344CB8AC3E}">
        <p14:creationId xmlns:p14="http://schemas.microsoft.com/office/powerpoint/2010/main" val="1825518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map&#10;&#10;Description automatically generated">
            <a:extLst>
              <a:ext uri="{FF2B5EF4-FFF2-40B4-BE49-F238E27FC236}">
                <a16:creationId xmlns:a16="http://schemas.microsoft.com/office/drawing/2014/main" id="{A51A3B54-D511-C942-BA52-615BD1A8FB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002" t="29831" r="21817" b="16029"/>
          <a:stretch/>
        </p:blipFill>
        <p:spPr>
          <a:xfrm>
            <a:off x="-31369" y="0"/>
            <a:ext cx="12223370" cy="6858000"/>
          </a:xfrm>
        </p:spPr>
      </p:pic>
    </p:spTree>
    <p:extLst>
      <p:ext uri="{BB962C8B-B14F-4D97-AF65-F5344CB8AC3E}">
        <p14:creationId xmlns:p14="http://schemas.microsoft.com/office/powerpoint/2010/main" val="3035330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Macintosh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hollie jones</dc:creator>
  <cp:lastModifiedBy>hollie jones</cp:lastModifiedBy>
  <cp:revision>1</cp:revision>
  <dcterms:created xsi:type="dcterms:W3CDTF">2022-02-02T17:59:09Z</dcterms:created>
  <dcterms:modified xsi:type="dcterms:W3CDTF">2022-02-02T18:03:52Z</dcterms:modified>
</cp:coreProperties>
</file>