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72E6BE9-3C03-4D4B-9355-42862D9BD9AD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D86F371-A9C8-4064-B971-04C5E76B878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645024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en-GB" sz="6700" dirty="0" smtClean="0">
                <a:solidFill>
                  <a:schemeClr val="tx2"/>
                </a:solidFill>
              </a:rPr>
              <a:t>Benjamin Britten </a:t>
            </a:r>
            <a:br>
              <a:rPr lang="en-GB" sz="6700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rgbClr val="002060"/>
                </a:solidFill>
              </a:rPr>
              <a:t>A New Year Carol </a:t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>
                <a:solidFill>
                  <a:srgbClr val="002060"/>
                </a:solidFill>
              </a:rPr>
              <a:t/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Listen &amp; Appraise </a:t>
            </a:r>
            <a:br>
              <a:rPr lang="en-GB" dirty="0" smtClean="0">
                <a:solidFill>
                  <a:srgbClr val="FF0000"/>
                </a:solidFill>
              </a:rPr>
            </a:b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476672"/>
            <a:ext cx="32403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Mission 2: </a:t>
            </a:r>
            <a:endParaRPr lang="en-GB" sz="3000" dirty="0"/>
          </a:p>
        </p:txBody>
      </p:sp>
      <p:pic>
        <p:nvPicPr>
          <p:cNvPr id="5" name="Picture 2" descr="C:\Users\msp-staff.daviesl\AppData\Local\Microsoft\Windows\Temporary Internet Files\Content.IE5\0NMTEBN9\christmas-music-notes-border-singing_8355-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1660"/>
            <a:ext cx="2471560" cy="111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5013176"/>
            <a:ext cx="22193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4859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2780928"/>
            <a:ext cx="7408333" cy="3450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What instruments do you hear? 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4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2780928"/>
            <a:ext cx="7408333" cy="3450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What do you think is the story told in this song? 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745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3140968"/>
            <a:ext cx="7408333" cy="3450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What is the mood of the song? 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0768"/>
            <a:ext cx="4518645" cy="2165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508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6" y="2276872"/>
            <a:ext cx="7408333" cy="3450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How do you think the music makes the story more interesting? 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5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Design a front cover to the album – here is the original artwork 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00808"/>
            <a:ext cx="321835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2"/>
          <p:cNvSpPr txBox="1">
            <a:spLocks/>
          </p:cNvSpPr>
          <p:nvPr/>
        </p:nvSpPr>
        <p:spPr>
          <a:xfrm>
            <a:off x="395536" y="530120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600" i="1" dirty="0" smtClean="0">
                <a:solidFill>
                  <a:schemeClr val="tx2"/>
                </a:solidFill>
              </a:rPr>
              <a:t>You can design your album cover on a piece of paper; take a picture of your design and then send it to me. </a:t>
            </a:r>
            <a:endParaRPr lang="en-GB" sz="26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9196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</TotalTime>
  <Words>81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Waveform</vt:lpstr>
      <vt:lpstr>Benjamin Britten  A New Year Carol   Listen &amp; Appraise  </vt:lpstr>
      <vt:lpstr>What instruments do you hear? </vt:lpstr>
      <vt:lpstr>What do you think is the story told in this song? </vt:lpstr>
      <vt:lpstr>What is the mood of the song? </vt:lpstr>
      <vt:lpstr>How do you think the music makes the story more interesting? </vt:lpstr>
      <vt:lpstr>Design a front cover to the album – here is the original artwork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Benjamin Britten  A New Year Carol   Listen &amp; Appraise</dc:title>
  <dc:creator>Llinos Davies</dc:creator>
  <cp:lastModifiedBy>Llinos Davies</cp:lastModifiedBy>
  <cp:revision>4</cp:revision>
  <dcterms:created xsi:type="dcterms:W3CDTF">2021-01-18T13:59:39Z</dcterms:created>
  <dcterms:modified xsi:type="dcterms:W3CDTF">2021-01-18T14:14:23Z</dcterms:modified>
</cp:coreProperties>
</file>