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15"/>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9144000" cy="6858000" type="screen4x3"/>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19" roundtripDataSignature="AMtx7miZ0UGyFaLyoC43Z76B1mUoJ9fmc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p:restoredTop sz="94648"/>
  </p:normalViewPr>
  <p:slideViewPr>
    <p:cSldViewPr snapToGrid="0">
      <p:cViewPr varScale="1">
        <p:scale>
          <a:sx n="61" d="100"/>
          <a:sy n="61" d="100"/>
        </p:scale>
        <p:origin x="1440" y="40"/>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23" Type="http://schemas.openxmlformats.org/officeDocument/2006/relationships/tableStyles" Target="tableStyles.xml"/><Relationship Id="rId10" Type="http://schemas.openxmlformats.org/officeDocument/2006/relationships/slide" Target="slides/slide9.xml"/><Relationship Id="rId19" Type="http://customschemas.google.com/relationships/presentationmetadata" Target="meta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GB"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
        <p:cNvGrpSpPr/>
        <p:nvPr/>
      </p:nvGrpSpPr>
      <p:grpSpPr>
        <a:xfrm>
          <a:off x="0" y="0"/>
          <a:ext cx="0" cy="0"/>
          <a:chOff x="0" y="0"/>
          <a:chExt cx="0" cy="0"/>
        </a:xfrm>
      </p:grpSpPr>
      <p:sp>
        <p:nvSpPr>
          <p:cNvPr id="28" name="Google Shape;28;p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29" name="Google Shape;29;p1: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
        <p:cNvGrpSpPr/>
        <p:nvPr/>
      </p:nvGrpSpPr>
      <p:grpSpPr>
        <a:xfrm>
          <a:off x="0" y="0"/>
          <a:ext cx="0" cy="0"/>
          <a:chOff x="0" y="0"/>
          <a:chExt cx="0" cy="0"/>
        </a:xfrm>
      </p:grpSpPr>
      <p:sp>
        <p:nvSpPr>
          <p:cNvPr id="32" name="Google Shape;32;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3" name="Google Shape;33;p2: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
        <p:cNvGrpSpPr/>
        <p:nvPr/>
      </p:nvGrpSpPr>
      <p:grpSpPr>
        <a:xfrm>
          <a:off x="0" y="0"/>
          <a:ext cx="0" cy="0"/>
          <a:chOff x="0" y="0"/>
          <a:chExt cx="0" cy="0"/>
        </a:xfrm>
      </p:grpSpPr>
      <p:sp>
        <p:nvSpPr>
          <p:cNvPr id="46" name="Google Shape;46;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7" name="Google Shape;47;p3: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
        <p:cNvGrpSpPr/>
        <p:nvPr/>
      </p:nvGrpSpPr>
      <p:grpSpPr>
        <a:xfrm>
          <a:off x="0" y="0"/>
          <a:ext cx="0" cy="0"/>
          <a:chOff x="0" y="0"/>
          <a:chExt cx="0" cy="0"/>
        </a:xfrm>
      </p:grpSpPr>
      <p:sp>
        <p:nvSpPr>
          <p:cNvPr id="60" name="Google Shape;60;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1" name="Google Shape;61;p4: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
        <p:cNvGrpSpPr/>
        <p:nvPr/>
      </p:nvGrpSpPr>
      <p:grpSpPr>
        <a:xfrm>
          <a:off x="0" y="0"/>
          <a:ext cx="0" cy="0"/>
          <a:chOff x="0" y="0"/>
          <a:chExt cx="0" cy="0"/>
        </a:xfrm>
      </p:grpSpPr>
      <p:sp>
        <p:nvSpPr>
          <p:cNvPr id="72" name="Google Shape;72;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3" name="Google Shape;73;p5: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88" name="Google Shape;88;p6: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
        <p:cNvGrpSpPr/>
        <p:nvPr/>
      </p:nvGrpSpPr>
      <p:grpSpPr>
        <a:xfrm>
          <a:off x="0" y="0"/>
          <a:ext cx="0" cy="0"/>
          <a:chOff x="0" y="0"/>
          <a:chExt cx="0" cy="0"/>
        </a:xfrm>
      </p:grpSpPr>
      <p:sp>
        <p:nvSpPr>
          <p:cNvPr id="101" name="Google Shape;101;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2" name="Google Shape;102;p7: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
        <p:cNvGrpSpPr/>
        <p:nvPr/>
      </p:nvGrpSpPr>
      <p:grpSpPr>
        <a:xfrm>
          <a:off x="0" y="0"/>
          <a:ext cx="0" cy="0"/>
          <a:chOff x="0" y="0"/>
          <a:chExt cx="0" cy="0"/>
        </a:xfrm>
      </p:grpSpPr>
      <p:sp>
        <p:nvSpPr>
          <p:cNvPr id="116" name="Google Shape;116;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7" name="Google Shape;117;p8: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34" name="Google Shape;134;p9: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p1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0" name="Google Shape;150;p10: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3"/>
        <p:cNvGrpSpPr/>
        <p:nvPr/>
      </p:nvGrpSpPr>
      <p:grpSpPr>
        <a:xfrm>
          <a:off x="0" y="0"/>
          <a:ext cx="0" cy="0"/>
          <a:chOff x="0" y="0"/>
          <a:chExt cx="0" cy="0"/>
        </a:xfrm>
      </p:grpSpPr>
      <p:sp>
        <p:nvSpPr>
          <p:cNvPr id="164" name="Google Shape;164;p1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65" name="Google Shape;165;p11: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
        <p:cNvGrpSpPr/>
        <p:nvPr/>
      </p:nvGrpSpPr>
      <p:grpSpPr>
        <a:xfrm>
          <a:off x="0" y="0"/>
          <a:ext cx="0" cy="0"/>
          <a:chOff x="0" y="0"/>
          <a:chExt cx="0" cy="0"/>
        </a:xfrm>
      </p:grpSpPr>
      <p:sp>
        <p:nvSpPr>
          <p:cNvPr id="179" name="Google Shape;179;p1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0" name="Google Shape;180;p12: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p1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4" name="Google Shape;194;p13: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1.jpg"/><Relationship Id="rId1" Type="http://schemas.openxmlformats.org/officeDocument/2006/relationships/slideMaster" Target="../slideMasters/slideMaster1.xml"/><Relationship Id="rId4" Type="http://schemas.openxmlformats.org/officeDocument/2006/relationships/hyperlink" Target="https://www.twinkl.co.uk/resources/reading-comprehension-worksheets-roi-resources-5th-6th-class-sese-history/reading-comprehension-worksheets-roi-resources-5th-6th-class-sese-history-early-people-and-ancient-socities/reading-comprehension-worksheets-roi-resources-5th-6th-class-sese-history-early-people-and-ancient-socities-peoples-from-around-the-world"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3.jpg"/><Relationship Id="rId1" Type="http://schemas.openxmlformats.org/officeDocument/2006/relationships/slideMaster" Target="../slideMasters/slideMaster1.xml"/><Relationship Id="rId4" Type="http://schemas.openxmlformats.org/officeDocument/2006/relationships/hyperlink" Target="https://www.twinkl.co.uk/resources/reading-comprehension-worksheets-roi-resources-5th-6th-class-sese-history/reading-comprehension-worksheets-roi-resources-5th-6th-class-sese-history-early-people-and-ancient-socities/reading-comprehension-worksheets-roi-resources-5th-6th-class-sese-history-early-people-and-ancient-socities-peoples-from-around-the-world" TargetMode="Externa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p:cSld name="Title Slide">
    <p:bg>
      <p:bgPr>
        <a:blipFill>
          <a:blip r:embed="rId2">
            <a:alphaModFix/>
          </a:blip>
          <a:stretch>
            <a:fillRect/>
          </a:stretch>
        </a:blipFill>
        <a:effectLst/>
      </p:bgPr>
    </p:bg>
    <p:spTree>
      <p:nvGrpSpPr>
        <p:cNvPr id="1" name="Shape 12"/>
        <p:cNvGrpSpPr/>
        <p:nvPr/>
      </p:nvGrpSpPr>
      <p:grpSpPr>
        <a:xfrm>
          <a:off x="0" y="0"/>
          <a:ext cx="0" cy="0"/>
          <a:chOff x="0" y="0"/>
          <a:chExt cx="0" cy="0"/>
        </a:xfrm>
      </p:grpSpPr>
      <p:sp>
        <p:nvSpPr>
          <p:cNvPr id="13" name="Google Shape;13;p15">
            <a:hlinkClick r:id="rId3"/>
          </p:cNvPr>
          <p:cNvSpPr/>
          <p:nvPr/>
        </p:nvSpPr>
        <p:spPr>
          <a:xfrm>
            <a:off x="4137660" y="5561814"/>
            <a:ext cx="868680" cy="553024"/>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14" name="Google Shape;14;p15">
            <a:hlinkClick r:id="rId4"/>
          </p:cNvPr>
          <p:cNvSpPr/>
          <p:nvPr/>
        </p:nvSpPr>
        <p:spPr>
          <a:xfrm>
            <a:off x="8355724" y="5980385"/>
            <a:ext cx="662151" cy="767255"/>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15" name="Google Shape;15;p15">
            <a:hlinkClick r:id="rId4"/>
          </p:cNvPr>
          <p:cNvSpPr/>
          <p:nvPr/>
        </p:nvSpPr>
        <p:spPr>
          <a:xfrm>
            <a:off x="94593" y="5980385"/>
            <a:ext cx="1177159" cy="767255"/>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p:cSld name="Title and Content">
    <p:bg>
      <p:bgPr>
        <a:blipFill>
          <a:blip r:embed="rId2">
            <a:alphaModFix/>
          </a:blip>
          <a:stretch>
            <a:fillRect/>
          </a:stretch>
        </a:blipFill>
        <a:effectLst/>
      </p:bgPr>
    </p:bg>
    <p:spTree>
      <p:nvGrpSpPr>
        <p:cNvPr id="1" name="Shape 16"/>
        <p:cNvGrpSpPr/>
        <p:nvPr/>
      </p:nvGrpSpPr>
      <p:grpSpPr>
        <a:xfrm>
          <a:off x="0" y="0"/>
          <a:ext cx="0" cy="0"/>
          <a:chOff x="0" y="0"/>
          <a:chExt cx="0" cy="0"/>
        </a:xfrm>
      </p:grpSpPr>
      <p:sp>
        <p:nvSpPr>
          <p:cNvPr id="17" name="Google Shape;17;p16"/>
          <p:cNvSpPr/>
          <p:nvPr/>
        </p:nvSpPr>
        <p:spPr>
          <a:xfrm>
            <a:off x="457198" y="438151"/>
            <a:ext cx="8220075" cy="5957887"/>
          </a:xfrm>
          <a:prstGeom prst="roundRect">
            <a:avLst>
              <a:gd name="adj" fmla="val 0"/>
            </a:avLst>
          </a:prstGeom>
          <a:solidFill>
            <a:schemeClr val="lt1">
              <a:alpha val="96862"/>
            </a:schemeClr>
          </a:solidFill>
          <a:ln w="25400" cap="rnd"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350" b="0" i="0" u="none" strike="noStrike" cap="none">
                <a:solidFill>
                  <a:schemeClr val="lt1"/>
                </a:solidFill>
                <a:latin typeface="Arial"/>
                <a:ea typeface="Arial"/>
                <a:cs typeface="Arial"/>
                <a:sym typeface="Arial"/>
              </a:rPr>
              <a:t> </a:t>
            </a:r>
            <a:endParaRPr/>
          </a:p>
        </p:txBody>
      </p:sp>
      <p:sp>
        <p:nvSpPr>
          <p:cNvPr id="18" name="Google Shape;18;p16"/>
          <p:cNvSpPr>
            <a:spLocks noGrp="1"/>
          </p:cNvSpPr>
          <p:nvPr>
            <p:ph type="title"/>
          </p:nvPr>
        </p:nvSpPr>
        <p:spPr>
          <a:xfrm>
            <a:off x="457198" y="478895"/>
            <a:ext cx="8220075" cy="994306"/>
          </a:xfrm>
          <a:prstGeom prst="roundRect">
            <a:avLst>
              <a:gd name="adj" fmla="val 9641"/>
            </a:avLst>
          </a:prstGeom>
          <a:noFill/>
          <a:ln>
            <a:noFill/>
          </a:ln>
        </p:spPr>
        <p:txBody>
          <a:bodyPr spcFirstLastPara="1" wrap="square" lIns="252000" tIns="252000" rIns="252000" bIns="252000" anchor="ctr" anchorCtr="1">
            <a:noAutofit/>
          </a:bodyPr>
          <a:lstStyle>
            <a:lvl1pPr lvl="0" algn="l">
              <a:lnSpc>
                <a:spcPct val="90000"/>
              </a:lnSpc>
              <a:spcBef>
                <a:spcPts val="0"/>
              </a:spcBef>
              <a:spcAft>
                <a:spcPts val="0"/>
              </a:spcAft>
              <a:buClr>
                <a:srgbClr val="1C1C1C"/>
              </a:buClr>
              <a:buSzPts val="4000"/>
              <a:buFont typeface="Arial"/>
              <a:buNone/>
              <a:defRPr>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End Slide">
  <p:cSld name="End Slide">
    <p:bg>
      <p:bgPr>
        <a:blipFill>
          <a:blip r:embed="rId2">
            <a:alphaModFix/>
          </a:blip>
          <a:stretch>
            <a:fillRect/>
          </a:stretch>
        </a:blipFill>
        <a:effectLst/>
      </p:bgPr>
    </p:bg>
    <p:spTree>
      <p:nvGrpSpPr>
        <p:cNvPr id="1" name="Shape 19"/>
        <p:cNvGrpSpPr/>
        <p:nvPr/>
      </p:nvGrpSpPr>
      <p:grpSpPr>
        <a:xfrm>
          <a:off x="0" y="0"/>
          <a:ext cx="0" cy="0"/>
          <a:chOff x="0" y="0"/>
          <a:chExt cx="0" cy="0"/>
        </a:xfrm>
      </p:grpSpPr>
      <p:sp>
        <p:nvSpPr>
          <p:cNvPr id="20" name="Google Shape;20;p17">
            <a:hlinkClick r:id="rId3"/>
          </p:cNvPr>
          <p:cNvSpPr/>
          <p:nvPr/>
        </p:nvSpPr>
        <p:spPr>
          <a:xfrm>
            <a:off x="4137660" y="3152488"/>
            <a:ext cx="868680" cy="553024"/>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21" name="Google Shape;21;p17">
            <a:hlinkClick r:id="rId4"/>
          </p:cNvPr>
          <p:cNvSpPr/>
          <p:nvPr/>
        </p:nvSpPr>
        <p:spPr>
          <a:xfrm>
            <a:off x="8355724" y="5980385"/>
            <a:ext cx="662151" cy="767255"/>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22" name="Google Shape;22;p17">
            <a:hlinkClick r:id="rId4"/>
          </p:cNvPr>
          <p:cNvSpPr/>
          <p:nvPr/>
        </p:nvSpPr>
        <p:spPr>
          <a:xfrm>
            <a:off x="94593" y="5980385"/>
            <a:ext cx="1177159" cy="767255"/>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Slide with Box">
  <p:cSld name="Title Slide with Box">
    <p:bg>
      <p:bgPr>
        <a:blipFill>
          <a:blip r:embed="rId2">
            <a:alphaModFix/>
          </a:blip>
          <a:stretch>
            <a:fillRect/>
          </a:stretch>
        </a:blipFill>
        <a:effectLst/>
      </p:bgPr>
    </p:bg>
    <p:spTree>
      <p:nvGrpSpPr>
        <p:cNvPr id="1" name="Shape 23"/>
        <p:cNvGrpSpPr/>
        <p:nvPr/>
      </p:nvGrpSpPr>
      <p:grpSpPr>
        <a:xfrm>
          <a:off x="0" y="0"/>
          <a:ext cx="0" cy="0"/>
          <a:chOff x="0" y="0"/>
          <a:chExt cx="0" cy="0"/>
        </a:xfrm>
      </p:grpSpPr>
      <p:sp>
        <p:nvSpPr>
          <p:cNvPr id="24" name="Google Shape;24;p18"/>
          <p:cNvSpPr/>
          <p:nvPr/>
        </p:nvSpPr>
        <p:spPr>
          <a:xfrm>
            <a:off x="457198" y="438151"/>
            <a:ext cx="8220075" cy="5957887"/>
          </a:xfrm>
          <a:prstGeom prst="roundRect">
            <a:avLst>
              <a:gd name="adj" fmla="val 0"/>
            </a:avLst>
          </a:prstGeom>
          <a:solidFill>
            <a:schemeClr val="lt1">
              <a:alpha val="96862"/>
            </a:schemeClr>
          </a:solidFill>
          <a:ln w="25400" cap="rnd"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350">
                <a:solidFill>
                  <a:schemeClr val="lt1"/>
                </a:solidFill>
                <a:latin typeface="Arial"/>
                <a:ea typeface="Arial"/>
                <a:cs typeface="Arial"/>
                <a:sym typeface="Arial"/>
              </a:rPr>
              <a:t> </a:t>
            </a:r>
            <a:endParaRPr/>
          </a:p>
        </p:txBody>
      </p:sp>
      <p:pic>
        <p:nvPicPr>
          <p:cNvPr id="25" name="Google Shape;25;p18"/>
          <p:cNvPicPr preferRelativeResize="0"/>
          <p:nvPr/>
        </p:nvPicPr>
        <p:blipFill rotWithShape="1">
          <a:blip r:embed="rId3">
            <a:alphaModFix/>
          </a:blip>
          <a:srcRect/>
          <a:stretch/>
        </p:blipFill>
        <p:spPr>
          <a:xfrm>
            <a:off x="8072497" y="5734211"/>
            <a:ext cx="576495" cy="580719"/>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Aims Slide">
  <p:cSld name="Aims Slide">
    <p:bg>
      <p:bgPr>
        <a:blipFill>
          <a:blip r:embed="rId2">
            <a:alphaModFix/>
          </a:blip>
          <a:stretch>
            <a:fillRect/>
          </a:stretch>
        </a:blipFill>
        <a:effectLst/>
      </p:bgPr>
    </p:bg>
    <p:spTree>
      <p:nvGrpSpPr>
        <p:cNvPr id="1" name="Shape 26"/>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Shape 9"/>
        <p:cNvGrpSpPr/>
        <p:nvPr/>
      </p:nvGrpSpPr>
      <p:grpSpPr>
        <a:xfrm>
          <a:off x="0" y="0"/>
          <a:ext cx="0" cy="0"/>
          <a:chOff x="0" y="0"/>
          <a:chExt cx="0" cy="0"/>
        </a:xfrm>
      </p:grpSpPr>
      <p:sp>
        <p:nvSpPr>
          <p:cNvPr id="10" name="Google Shape;10;p14"/>
          <p:cNvSpPr>
            <a:spLocks noGrp="1"/>
          </p:cNvSpPr>
          <p:nvPr>
            <p:ph type="title"/>
          </p:nvPr>
        </p:nvSpPr>
        <p:spPr>
          <a:xfrm>
            <a:off x="489745" y="695325"/>
            <a:ext cx="8164510" cy="1150938"/>
          </a:xfrm>
          <a:prstGeom prst="roundRect">
            <a:avLst>
              <a:gd name="adj" fmla="val 9641"/>
            </a:avLst>
          </a:prstGeom>
          <a:noFill/>
          <a:ln>
            <a:noFill/>
          </a:ln>
        </p:spPr>
        <p:txBody>
          <a:bodyPr spcFirstLastPara="1" wrap="square" lIns="252000" tIns="252000" rIns="252000" bIns="252000" anchor="ctr" anchorCtr="1">
            <a:normAutofit/>
          </a:bodyPr>
          <a:lstStyle>
            <a:lvl1pPr marR="0" lvl="0" algn="l" rtl="0">
              <a:lnSpc>
                <a:spcPct val="90000"/>
              </a:lnSpc>
              <a:spcBef>
                <a:spcPts val="0"/>
              </a:spcBef>
              <a:spcAft>
                <a:spcPts val="0"/>
              </a:spcAft>
              <a:buClr>
                <a:srgbClr val="1C1C1C"/>
              </a:buClr>
              <a:buSzPts val="4000"/>
              <a:buFont typeface="Arial"/>
              <a:buNone/>
              <a:defRPr sz="4000" b="1" i="0" u="none" strike="noStrike" cap="none">
                <a:solidFill>
                  <a:srgbClr val="1C1C1C"/>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14"/>
          <p:cNvSpPr>
            <a:spLocks noGrp="1"/>
          </p:cNvSpPr>
          <p:nvPr>
            <p:ph type="body" idx="1"/>
          </p:nvPr>
        </p:nvSpPr>
        <p:spPr>
          <a:xfrm>
            <a:off x="489745" y="1957386"/>
            <a:ext cx="8164510" cy="4387851"/>
          </a:xfrm>
          <a:prstGeom prst="roundRect">
            <a:avLst>
              <a:gd name="adj" fmla="val 2585"/>
            </a:avLst>
          </a:prstGeom>
          <a:noFill/>
          <a:ln>
            <a:noFill/>
          </a:ln>
        </p:spPr>
        <p:txBody>
          <a:bodyPr spcFirstLastPara="1" wrap="square" lIns="252000" tIns="252000" rIns="252000" bIns="252000" anchor="t" anchorCtr="0">
            <a:normAutofit/>
          </a:bodyPr>
          <a:lstStyle>
            <a:lvl1pPr marL="457200" marR="0" lvl="0" indent="-342900" algn="l" rtl="0">
              <a:lnSpc>
                <a:spcPct val="90000"/>
              </a:lnSpc>
              <a:spcBef>
                <a:spcPts val="1000"/>
              </a:spcBef>
              <a:spcAft>
                <a:spcPts val="0"/>
              </a:spcAft>
              <a:buClr>
                <a:srgbClr val="1C1C1C"/>
              </a:buClr>
              <a:buSzPts val="1800"/>
              <a:buFont typeface="Arial"/>
              <a:buChar char="•"/>
              <a:defRPr sz="1800" b="0" i="0" u="none" strike="noStrike" cap="none">
                <a:solidFill>
                  <a:srgbClr val="1C1C1C"/>
                </a:solidFill>
                <a:latin typeface="Arial"/>
                <a:ea typeface="Arial"/>
                <a:cs typeface="Arial"/>
                <a:sym typeface="Arial"/>
              </a:defRPr>
            </a:lvl1pPr>
            <a:lvl2pPr marL="914400" marR="0" lvl="1" indent="-330200" algn="l" rtl="0">
              <a:lnSpc>
                <a:spcPct val="90000"/>
              </a:lnSpc>
              <a:spcBef>
                <a:spcPts val="500"/>
              </a:spcBef>
              <a:spcAft>
                <a:spcPts val="0"/>
              </a:spcAft>
              <a:buClr>
                <a:srgbClr val="1C1C1C"/>
              </a:buClr>
              <a:buSzPts val="1600"/>
              <a:buFont typeface="Arial"/>
              <a:buChar char="•"/>
              <a:defRPr sz="1600" b="0" i="0" u="none" strike="noStrike" cap="none">
                <a:solidFill>
                  <a:srgbClr val="1C1C1C"/>
                </a:solidFill>
                <a:latin typeface="Arial"/>
                <a:ea typeface="Arial"/>
                <a:cs typeface="Arial"/>
                <a:sym typeface="Arial"/>
              </a:defRPr>
            </a:lvl2pPr>
            <a:lvl3pPr marL="1371600" marR="0" lvl="2"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Arial"/>
                <a:ea typeface="Arial"/>
                <a:cs typeface="Arial"/>
                <a:sym typeface="Arial"/>
              </a:defRPr>
            </a:lvl3pPr>
            <a:lvl4pPr marL="1828800" marR="0" lvl="3"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Arial"/>
                <a:ea typeface="Arial"/>
                <a:cs typeface="Arial"/>
                <a:sym typeface="Arial"/>
              </a:defRPr>
            </a:lvl4pPr>
            <a:lvl5pPr marL="2286000" marR="0" lvl="4"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10.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9.jpg"/><Relationship Id="rId7"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8.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9.jpg"/><Relationship Id="rId7"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9.jpg"/><Relationship Id="rId7" Type="http://schemas.openxmlformats.org/officeDocument/2006/relationships/image" Target="../media/image16.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15.jp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5.jpg"/><Relationship Id="rId7"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9.jpg"/><Relationship Id="rId7" Type="http://schemas.openxmlformats.org/officeDocument/2006/relationships/image" Target="../media/image21.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20.png"/><Relationship Id="rId5" Type="http://schemas.openxmlformats.org/officeDocument/2006/relationships/image" Target="../media/image8.pn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22.jpg"/><Relationship Id="rId7"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25.png"/><Relationship Id="rId5" Type="http://schemas.openxmlformats.org/officeDocument/2006/relationships/image" Target="../media/image8.png"/><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30"/>
        <p:cNvGrpSpPr/>
        <p:nvPr/>
      </p:nvGrpSpPr>
      <p:grpSpPr>
        <a:xfrm>
          <a:off x="0" y="0"/>
          <a:ext cx="0" cy="0"/>
          <a:chOff x="0" y="0"/>
          <a:chExt cx="0" cy="0"/>
        </a:xfrm>
      </p:grpSpPr>
    </p:spTree>
  </p:cSld>
  <p:clrMapOvr>
    <a:masterClrMapping/>
  </p:clrMapOvr>
  <p:transition spd="slow">
    <p:wip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34"/>
        <p:cNvGrpSpPr/>
        <p:nvPr/>
      </p:nvGrpSpPr>
      <p:grpSpPr>
        <a:xfrm>
          <a:off x="0" y="0"/>
          <a:ext cx="0" cy="0"/>
          <a:chOff x="0" y="0"/>
          <a:chExt cx="0" cy="0"/>
        </a:xfrm>
      </p:grpSpPr>
      <p:sp>
        <p:nvSpPr>
          <p:cNvPr id="35" name="Google Shape;35;p2"/>
          <p:cNvSpPr/>
          <p:nvPr/>
        </p:nvSpPr>
        <p:spPr>
          <a:xfrm>
            <a:off x="446314" y="442351"/>
            <a:ext cx="8220075" cy="5957887"/>
          </a:xfrm>
          <a:prstGeom prst="roundRect">
            <a:avLst>
              <a:gd name="adj" fmla="val 0"/>
            </a:avLst>
          </a:prstGeom>
          <a:blipFill rotWithShape="1">
            <a:blip r:embed="rId3">
              <a:alphaModFix amt="89991"/>
            </a:blip>
            <a:stretch>
              <a:fillRect/>
            </a:stretch>
          </a:blipFill>
          <a:ln w="25400" cap="rnd"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350" b="0" i="0" u="none" strike="noStrike" cap="none">
                <a:solidFill>
                  <a:schemeClr val="lt1"/>
                </a:solidFill>
                <a:latin typeface="Arial"/>
                <a:ea typeface="Arial"/>
                <a:cs typeface="Arial"/>
                <a:sym typeface="Arial"/>
              </a:rPr>
              <a:t> </a:t>
            </a:r>
            <a:endParaRPr/>
          </a:p>
        </p:txBody>
      </p:sp>
      <p:sp>
        <p:nvSpPr>
          <p:cNvPr id="36" name="Google Shape;36;p2"/>
          <p:cNvSpPr/>
          <p:nvPr/>
        </p:nvSpPr>
        <p:spPr>
          <a:xfrm rot="10800000">
            <a:off x="2588843" y="-20548"/>
            <a:ext cx="3956783" cy="3411020"/>
          </a:xfrm>
          <a:prstGeom prst="triangle">
            <a:avLst>
              <a:gd name="adj" fmla="val 50000"/>
            </a:avLst>
          </a:prstGeom>
          <a:solidFill>
            <a:srgbClr val="00649D"/>
          </a:solidFill>
          <a:ln w="190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37" name="Google Shape;37;p2"/>
          <p:cNvSpPr>
            <a:spLocks noGrp="1"/>
          </p:cNvSpPr>
          <p:nvPr>
            <p:ph type="title"/>
          </p:nvPr>
        </p:nvSpPr>
        <p:spPr>
          <a:xfrm>
            <a:off x="457198" y="461962"/>
            <a:ext cx="8220075" cy="994306"/>
          </a:xfrm>
          <a:prstGeom prst="roundRect">
            <a:avLst>
              <a:gd name="adj" fmla="val 9641"/>
            </a:avLst>
          </a:prstGeom>
          <a:noFill/>
          <a:ln>
            <a:noFill/>
          </a:ln>
        </p:spPr>
        <p:txBody>
          <a:bodyPr spcFirstLastPara="1" wrap="square" lIns="252000" tIns="252000" rIns="252000" bIns="252000" anchor="ctr" anchorCtr="1">
            <a:noAutofit/>
          </a:bodyPr>
          <a:lstStyle/>
          <a:p>
            <a:pPr marL="0" lvl="0" indent="0" algn="l" rtl="0">
              <a:lnSpc>
                <a:spcPct val="90000"/>
              </a:lnSpc>
              <a:spcBef>
                <a:spcPts val="0"/>
              </a:spcBef>
              <a:spcAft>
                <a:spcPts val="0"/>
              </a:spcAft>
              <a:buClr>
                <a:schemeClr val="lt1"/>
              </a:buClr>
              <a:buSzPts val="3600"/>
              <a:buFont typeface="Arial"/>
              <a:buNone/>
            </a:pPr>
            <a:r>
              <a:rPr lang="en-GB" sz="3600">
                <a:solidFill>
                  <a:schemeClr val="lt1"/>
                </a:solidFill>
              </a:rPr>
              <a:t>Indigenous</a:t>
            </a:r>
            <a:endParaRPr sz="3600">
              <a:solidFill>
                <a:schemeClr val="lt1"/>
              </a:solidFill>
            </a:endParaRPr>
          </a:p>
        </p:txBody>
      </p:sp>
      <p:pic>
        <p:nvPicPr>
          <p:cNvPr id="38" name="Google Shape;38;p2"/>
          <p:cNvPicPr preferRelativeResize="0"/>
          <p:nvPr/>
        </p:nvPicPr>
        <p:blipFill rotWithShape="1">
          <a:blip r:embed="rId4">
            <a:alphaModFix/>
          </a:blip>
          <a:srcRect/>
          <a:stretch/>
        </p:blipFill>
        <p:spPr>
          <a:xfrm rot="3556073">
            <a:off x="1795781" y="1854870"/>
            <a:ext cx="3566636" cy="183665"/>
          </a:xfrm>
          <a:prstGeom prst="rect">
            <a:avLst/>
          </a:prstGeom>
          <a:noFill/>
          <a:ln>
            <a:noFill/>
          </a:ln>
        </p:spPr>
      </p:pic>
      <p:sp>
        <p:nvSpPr>
          <p:cNvPr id="39" name="Google Shape;39;p2"/>
          <p:cNvSpPr/>
          <p:nvPr/>
        </p:nvSpPr>
        <p:spPr>
          <a:xfrm>
            <a:off x="614692" y="3482718"/>
            <a:ext cx="7536702" cy="2092438"/>
          </a:xfrm>
          <a:prstGeom prst="rect">
            <a:avLst/>
          </a:prstGeom>
          <a:solidFill>
            <a:srgbClr val="CA5162"/>
          </a:solidFill>
          <a:ln w="190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pic>
        <p:nvPicPr>
          <p:cNvPr id="40" name="Google Shape;40;p2"/>
          <p:cNvPicPr preferRelativeResize="0"/>
          <p:nvPr/>
        </p:nvPicPr>
        <p:blipFill rotWithShape="1">
          <a:blip r:embed="rId4">
            <a:alphaModFix/>
          </a:blip>
          <a:srcRect/>
          <a:stretch/>
        </p:blipFill>
        <p:spPr>
          <a:xfrm rot="-3556073" flipH="1">
            <a:off x="3769932" y="1854870"/>
            <a:ext cx="3566636" cy="183665"/>
          </a:xfrm>
          <a:prstGeom prst="rect">
            <a:avLst/>
          </a:prstGeom>
          <a:noFill/>
          <a:ln>
            <a:noFill/>
          </a:ln>
        </p:spPr>
      </p:pic>
      <p:pic>
        <p:nvPicPr>
          <p:cNvPr id="41" name="Google Shape;41;p2"/>
          <p:cNvPicPr preferRelativeResize="0"/>
          <p:nvPr/>
        </p:nvPicPr>
        <p:blipFill rotWithShape="1">
          <a:blip r:embed="rId5">
            <a:alphaModFix/>
          </a:blip>
          <a:srcRect/>
          <a:stretch/>
        </p:blipFill>
        <p:spPr>
          <a:xfrm>
            <a:off x="3825515" y="2599723"/>
            <a:ext cx="4513571" cy="4258277"/>
          </a:xfrm>
          <a:prstGeom prst="rect">
            <a:avLst/>
          </a:prstGeom>
          <a:noFill/>
          <a:ln>
            <a:noFill/>
          </a:ln>
        </p:spPr>
      </p:pic>
      <p:sp>
        <p:nvSpPr>
          <p:cNvPr id="42" name="Google Shape;42;p2"/>
          <p:cNvSpPr/>
          <p:nvPr/>
        </p:nvSpPr>
        <p:spPr>
          <a:xfrm>
            <a:off x="679032" y="3504912"/>
            <a:ext cx="4152380" cy="2157102"/>
          </a:xfrm>
          <a:prstGeom prst="rect">
            <a:avLst/>
          </a:prstGeom>
          <a:noFill/>
          <a:ln>
            <a:noFill/>
          </a:ln>
        </p:spPr>
        <p:txBody>
          <a:bodyPr spcFirstLastPara="1" wrap="square" lIns="108000" tIns="108000" rIns="108000" bIns="108000" anchor="t" anchorCtr="0">
            <a:spAutoFit/>
          </a:bodyPr>
          <a:lstStyle/>
          <a:p>
            <a:pPr marL="0" marR="0" lvl="0" indent="0" algn="l" rtl="0">
              <a:spcBef>
                <a:spcPts val="0"/>
              </a:spcBef>
              <a:spcAft>
                <a:spcPts val="0"/>
              </a:spcAft>
              <a:buNone/>
            </a:pPr>
            <a:endParaRPr sz="1800">
              <a:solidFill>
                <a:schemeClr val="lt1"/>
              </a:solidFill>
              <a:latin typeface="Arial"/>
              <a:ea typeface="Arial"/>
              <a:cs typeface="Arial"/>
              <a:sym typeface="Arial"/>
            </a:endParaRPr>
          </a:p>
          <a:p>
            <a:pPr marL="0" marR="0" lvl="0" indent="0" algn="l" rtl="0">
              <a:spcBef>
                <a:spcPts val="0"/>
              </a:spcBef>
              <a:spcAft>
                <a:spcPts val="0"/>
              </a:spcAft>
              <a:buNone/>
            </a:pPr>
            <a:endParaRPr sz="1800">
              <a:solidFill>
                <a:schemeClr val="lt1"/>
              </a:solidFill>
              <a:latin typeface="Arial"/>
              <a:ea typeface="Arial"/>
              <a:cs typeface="Arial"/>
              <a:sym typeface="Arial"/>
            </a:endParaRPr>
          </a:p>
          <a:p>
            <a:pPr marL="0" marR="0" lvl="0" indent="0" algn="l" rtl="0">
              <a:spcBef>
                <a:spcPts val="0"/>
              </a:spcBef>
              <a:spcAft>
                <a:spcPts val="0"/>
              </a:spcAft>
              <a:buNone/>
            </a:pPr>
            <a:r>
              <a:rPr lang="en-GB" sz="1800">
                <a:solidFill>
                  <a:schemeClr val="lt1"/>
                </a:solidFill>
                <a:latin typeface="Arial"/>
                <a:ea typeface="Arial"/>
                <a:cs typeface="Arial"/>
                <a:sym typeface="Arial"/>
              </a:rPr>
              <a:t>An </a:t>
            </a:r>
            <a:r>
              <a:rPr lang="en-GB" sz="1800" b="1">
                <a:solidFill>
                  <a:schemeClr val="lt1"/>
                </a:solidFill>
                <a:latin typeface="Arial"/>
                <a:ea typeface="Arial"/>
                <a:cs typeface="Arial"/>
                <a:sym typeface="Arial"/>
              </a:rPr>
              <a:t>indigenous</a:t>
            </a:r>
            <a:r>
              <a:rPr lang="en-GB" sz="1800">
                <a:solidFill>
                  <a:schemeClr val="lt1"/>
                </a:solidFill>
                <a:latin typeface="Arial"/>
                <a:ea typeface="Arial"/>
                <a:cs typeface="Arial"/>
                <a:sym typeface="Arial"/>
              </a:rPr>
              <a:t> person is a part of a population that was first to inhabit a land or country.</a:t>
            </a:r>
            <a:endParaRPr/>
          </a:p>
          <a:p>
            <a:pPr marL="0" marR="0" lvl="0" indent="0" algn="l" rtl="0">
              <a:spcBef>
                <a:spcPts val="0"/>
              </a:spcBef>
              <a:spcAft>
                <a:spcPts val="0"/>
              </a:spcAft>
              <a:buNone/>
            </a:pPr>
            <a:endParaRPr sz="1800">
              <a:solidFill>
                <a:schemeClr val="lt1"/>
              </a:solidFill>
              <a:latin typeface="Arial"/>
              <a:ea typeface="Arial"/>
              <a:cs typeface="Arial"/>
              <a:sym typeface="Arial"/>
            </a:endParaRPr>
          </a:p>
          <a:p>
            <a:pPr marL="0" marR="0" lvl="0" indent="0" algn="l" rtl="0">
              <a:spcBef>
                <a:spcPts val="0"/>
              </a:spcBef>
              <a:spcAft>
                <a:spcPts val="0"/>
              </a:spcAft>
              <a:buNone/>
            </a:pPr>
            <a:endParaRPr sz="1800">
              <a:solidFill>
                <a:schemeClr val="lt1"/>
              </a:solidFill>
              <a:latin typeface="Arial"/>
              <a:ea typeface="Arial"/>
              <a:cs typeface="Arial"/>
              <a:sym typeface="Arial"/>
            </a:endParaRPr>
          </a:p>
        </p:txBody>
      </p:sp>
      <p:pic>
        <p:nvPicPr>
          <p:cNvPr id="43" name="Google Shape;43;p2"/>
          <p:cNvPicPr preferRelativeResize="0"/>
          <p:nvPr/>
        </p:nvPicPr>
        <p:blipFill rotWithShape="1">
          <a:blip r:embed="rId6">
            <a:alphaModFix/>
          </a:blip>
          <a:srcRect/>
          <a:stretch/>
        </p:blipFill>
        <p:spPr>
          <a:xfrm>
            <a:off x="1249010" y="3824210"/>
            <a:ext cx="2679666" cy="137990"/>
          </a:xfrm>
          <a:prstGeom prst="rect">
            <a:avLst/>
          </a:prstGeom>
          <a:noFill/>
          <a:ln>
            <a:noFill/>
          </a:ln>
        </p:spPr>
      </p:pic>
      <p:pic>
        <p:nvPicPr>
          <p:cNvPr id="44" name="Google Shape;44;p2"/>
          <p:cNvPicPr preferRelativeResize="0"/>
          <p:nvPr/>
        </p:nvPicPr>
        <p:blipFill rotWithShape="1">
          <a:blip r:embed="rId6">
            <a:alphaModFix/>
          </a:blip>
          <a:srcRect/>
          <a:stretch/>
        </p:blipFill>
        <p:spPr>
          <a:xfrm>
            <a:off x="1351049" y="5181396"/>
            <a:ext cx="2679666" cy="137990"/>
          </a:xfrm>
          <a:prstGeom prst="rect">
            <a:avLst/>
          </a:prstGeom>
          <a:noFill/>
          <a:ln>
            <a:noFill/>
          </a:ln>
        </p:spPr>
      </p:pic>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500"/>
                                        <p:tgtEl>
                                          <p:spTgt spid="36"/>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37"/>
                                        </p:tgtEl>
                                        <p:attrNameLst>
                                          <p:attrName>style.visibility</p:attrName>
                                        </p:attrNameLst>
                                      </p:cBhvr>
                                      <p:to>
                                        <p:strVal val="visible"/>
                                      </p:to>
                                    </p:set>
                                    <p:animEffect transition="in" filter="fade">
                                      <p:cBhvr>
                                        <p:cTn id="11" dur="500"/>
                                        <p:tgtEl>
                                          <p:spTgt spid="37"/>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38"/>
                                        </p:tgtEl>
                                        <p:attrNameLst>
                                          <p:attrName>style.visibility</p:attrName>
                                        </p:attrNameLst>
                                      </p:cBhvr>
                                      <p:to>
                                        <p:strVal val="visible"/>
                                      </p:to>
                                    </p:set>
                                    <p:animEffect transition="in" filter="fade">
                                      <p:cBhvr>
                                        <p:cTn id="15" dur="500"/>
                                        <p:tgtEl>
                                          <p:spTgt spid="38"/>
                                        </p:tgtEl>
                                      </p:cBhvr>
                                    </p:animEffect>
                                  </p:childTnLst>
                                </p:cTn>
                              </p:par>
                              <p:par>
                                <p:cTn id="16" presetID="10" presetClass="entr" presetSubtype="0" fill="hold" nodeType="withEffect">
                                  <p:stCondLst>
                                    <p:cond delay="0"/>
                                  </p:stCondLst>
                                  <p:childTnLst>
                                    <p:set>
                                      <p:cBhvr>
                                        <p:cTn id="17" dur="1" fill="hold">
                                          <p:stCondLst>
                                            <p:cond delay="0"/>
                                          </p:stCondLst>
                                        </p:cTn>
                                        <p:tgtEl>
                                          <p:spTgt spid="40"/>
                                        </p:tgtEl>
                                        <p:attrNameLst>
                                          <p:attrName>style.visibility</p:attrName>
                                        </p:attrNameLst>
                                      </p:cBhvr>
                                      <p:to>
                                        <p:strVal val="visible"/>
                                      </p:to>
                                    </p:set>
                                    <p:animEffect transition="in" filter="fade">
                                      <p:cBhvr>
                                        <p:cTn id="18" dur="500"/>
                                        <p:tgtEl>
                                          <p:spTgt spid="40"/>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41"/>
                                        </p:tgtEl>
                                        <p:attrNameLst>
                                          <p:attrName>style.visibility</p:attrName>
                                        </p:attrNameLst>
                                      </p:cBhvr>
                                      <p:to>
                                        <p:strVal val="visible"/>
                                      </p:to>
                                    </p:set>
                                    <p:animEffect transition="in" filter="fade">
                                      <p:cBhvr>
                                        <p:cTn id="23" dur="500"/>
                                        <p:tgtEl>
                                          <p:spTgt spid="41"/>
                                        </p:tgtEl>
                                      </p:cBhvr>
                                    </p:animEffect>
                                  </p:childTnLst>
                                </p:cTn>
                              </p:par>
                            </p:childTnLst>
                          </p:cTn>
                        </p:par>
                        <p:par>
                          <p:cTn id="24" fill="hold">
                            <p:stCondLst>
                              <p:cond delay="500"/>
                            </p:stCondLst>
                            <p:childTnLst>
                              <p:par>
                                <p:cTn id="25" presetID="10" presetClass="entr" presetSubtype="0" fill="hold" nodeType="afterEffect">
                                  <p:stCondLst>
                                    <p:cond delay="0"/>
                                  </p:stCondLst>
                                  <p:childTnLst>
                                    <p:set>
                                      <p:cBhvr>
                                        <p:cTn id="26" dur="1" fill="hold">
                                          <p:stCondLst>
                                            <p:cond delay="0"/>
                                          </p:stCondLst>
                                        </p:cTn>
                                        <p:tgtEl>
                                          <p:spTgt spid="39"/>
                                        </p:tgtEl>
                                        <p:attrNameLst>
                                          <p:attrName>style.visibility</p:attrName>
                                        </p:attrNameLst>
                                      </p:cBhvr>
                                      <p:to>
                                        <p:strVal val="visible"/>
                                      </p:to>
                                    </p:set>
                                    <p:animEffect transition="in" filter="fade">
                                      <p:cBhvr>
                                        <p:cTn id="27" dur="500"/>
                                        <p:tgtEl>
                                          <p:spTgt spid="39"/>
                                        </p:tgtEl>
                                      </p:cBhvr>
                                    </p:animEffect>
                                  </p:childTnLst>
                                </p:cTn>
                              </p:par>
                            </p:childTnLst>
                          </p:cTn>
                        </p:par>
                        <p:par>
                          <p:cTn id="28" fill="hold">
                            <p:stCondLst>
                              <p:cond delay="1000"/>
                            </p:stCondLst>
                            <p:childTnLst>
                              <p:par>
                                <p:cTn id="29" presetID="10" presetClass="entr" presetSubtype="0" fill="hold" nodeType="afterEffect">
                                  <p:stCondLst>
                                    <p:cond delay="0"/>
                                  </p:stCondLst>
                                  <p:childTnLst>
                                    <p:set>
                                      <p:cBhvr>
                                        <p:cTn id="30" dur="1" fill="hold">
                                          <p:stCondLst>
                                            <p:cond delay="0"/>
                                          </p:stCondLst>
                                        </p:cTn>
                                        <p:tgtEl>
                                          <p:spTgt spid="43"/>
                                        </p:tgtEl>
                                        <p:attrNameLst>
                                          <p:attrName>style.visibility</p:attrName>
                                        </p:attrNameLst>
                                      </p:cBhvr>
                                      <p:to>
                                        <p:strVal val="visible"/>
                                      </p:to>
                                    </p:set>
                                    <p:animEffect transition="in" filter="fade">
                                      <p:cBhvr>
                                        <p:cTn id="31" dur="500"/>
                                        <p:tgtEl>
                                          <p:spTgt spid="43"/>
                                        </p:tgtEl>
                                      </p:cBhvr>
                                    </p:animEffect>
                                  </p:childTnLst>
                                </p:cTn>
                              </p:par>
                              <p:par>
                                <p:cTn id="32" presetID="10" presetClass="entr" presetSubtype="0" fill="hold" nodeType="withEffect">
                                  <p:stCondLst>
                                    <p:cond delay="0"/>
                                  </p:stCondLst>
                                  <p:childTnLst>
                                    <p:set>
                                      <p:cBhvr>
                                        <p:cTn id="33" dur="1" fill="hold">
                                          <p:stCondLst>
                                            <p:cond delay="0"/>
                                          </p:stCondLst>
                                        </p:cTn>
                                        <p:tgtEl>
                                          <p:spTgt spid="42"/>
                                        </p:tgtEl>
                                        <p:attrNameLst>
                                          <p:attrName>style.visibility</p:attrName>
                                        </p:attrNameLst>
                                      </p:cBhvr>
                                      <p:to>
                                        <p:strVal val="visible"/>
                                      </p:to>
                                    </p:set>
                                    <p:animEffect transition="in" filter="fade">
                                      <p:cBhvr>
                                        <p:cTn id="34" dur="500"/>
                                        <p:tgtEl>
                                          <p:spTgt spid="42"/>
                                        </p:tgtEl>
                                      </p:cBhvr>
                                    </p:animEffect>
                                  </p:childTnLst>
                                </p:cTn>
                              </p:par>
                              <p:par>
                                <p:cTn id="35" presetID="10" presetClass="entr" presetSubtype="0" fill="hold" nodeType="withEffect">
                                  <p:stCondLst>
                                    <p:cond delay="0"/>
                                  </p:stCondLst>
                                  <p:childTnLst>
                                    <p:set>
                                      <p:cBhvr>
                                        <p:cTn id="36" dur="1" fill="hold">
                                          <p:stCondLst>
                                            <p:cond delay="0"/>
                                          </p:stCondLst>
                                        </p:cTn>
                                        <p:tgtEl>
                                          <p:spTgt spid="44"/>
                                        </p:tgtEl>
                                        <p:attrNameLst>
                                          <p:attrName>style.visibility</p:attrName>
                                        </p:attrNameLst>
                                      </p:cBhvr>
                                      <p:to>
                                        <p:strVal val="visible"/>
                                      </p:to>
                                    </p:set>
                                    <p:animEffect transition="in" filter="fade">
                                      <p:cBhvr>
                                        <p:cTn id="37"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48"/>
        <p:cNvGrpSpPr/>
        <p:nvPr/>
      </p:nvGrpSpPr>
      <p:grpSpPr>
        <a:xfrm>
          <a:off x="0" y="0"/>
          <a:ext cx="0" cy="0"/>
          <a:chOff x="0" y="0"/>
          <a:chExt cx="0" cy="0"/>
        </a:xfrm>
      </p:grpSpPr>
      <p:sp>
        <p:nvSpPr>
          <p:cNvPr id="49" name="Google Shape;49;p3"/>
          <p:cNvSpPr/>
          <p:nvPr/>
        </p:nvSpPr>
        <p:spPr>
          <a:xfrm>
            <a:off x="446314" y="442351"/>
            <a:ext cx="8220075" cy="5957887"/>
          </a:xfrm>
          <a:prstGeom prst="roundRect">
            <a:avLst>
              <a:gd name="adj" fmla="val 0"/>
            </a:avLst>
          </a:prstGeom>
          <a:blipFill rotWithShape="1">
            <a:blip r:embed="rId3">
              <a:alphaModFix amt="36172"/>
            </a:blip>
            <a:stretch>
              <a:fillRect/>
            </a:stretch>
          </a:blipFill>
          <a:ln w="25400" cap="rnd"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350">
                <a:solidFill>
                  <a:schemeClr val="lt1"/>
                </a:solidFill>
                <a:latin typeface="Arial"/>
                <a:ea typeface="Arial"/>
                <a:cs typeface="Arial"/>
                <a:sym typeface="Arial"/>
              </a:rPr>
              <a:t> </a:t>
            </a:r>
            <a:endParaRPr/>
          </a:p>
        </p:txBody>
      </p:sp>
      <p:sp>
        <p:nvSpPr>
          <p:cNvPr id="50" name="Google Shape;50;p3"/>
          <p:cNvSpPr/>
          <p:nvPr/>
        </p:nvSpPr>
        <p:spPr>
          <a:xfrm rot="10800000">
            <a:off x="2588843" y="-20548"/>
            <a:ext cx="3956783" cy="3411020"/>
          </a:xfrm>
          <a:prstGeom prst="triangle">
            <a:avLst>
              <a:gd name="adj" fmla="val 50000"/>
            </a:avLst>
          </a:prstGeom>
          <a:solidFill>
            <a:srgbClr val="00649D"/>
          </a:solidFill>
          <a:ln w="190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51" name="Google Shape;51;p3"/>
          <p:cNvSpPr>
            <a:spLocks noGrp="1"/>
          </p:cNvSpPr>
          <p:nvPr>
            <p:ph type="title"/>
          </p:nvPr>
        </p:nvSpPr>
        <p:spPr>
          <a:xfrm>
            <a:off x="457198" y="461962"/>
            <a:ext cx="8220075" cy="994306"/>
          </a:xfrm>
          <a:prstGeom prst="roundRect">
            <a:avLst>
              <a:gd name="adj" fmla="val 9641"/>
            </a:avLst>
          </a:prstGeom>
          <a:noFill/>
          <a:ln>
            <a:noFill/>
          </a:ln>
        </p:spPr>
        <p:txBody>
          <a:bodyPr spcFirstLastPara="1" wrap="square" lIns="252000" tIns="252000" rIns="252000" bIns="252000" anchor="ctr" anchorCtr="1">
            <a:noAutofit/>
          </a:bodyPr>
          <a:lstStyle/>
          <a:p>
            <a:pPr marL="0" lvl="0" indent="0" algn="ctr" rtl="0">
              <a:lnSpc>
                <a:spcPct val="90000"/>
              </a:lnSpc>
              <a:spcBef>
                <a:spcPts val="0"/>
              </a:spcBef>
              <a:spcAft>
                <a:spcPts val="0"/>
              </a:spcAft>
              <a:buClr>
                <a:schemeClr val="lt1"/>
              </a:buClr>
              <a:buSzPts val="3200"/>
              <a:buFont typeface="Arial"/>
              <a:buNone/>
            </a:pPr>
            <a:r>
              <a:rPr lang="en-GB" sz="3200">
                <a:solidFill>
                  <a:schemeClr val="lt1"/>
                </a:solidFill>
              </a:rPr>
              <a:t>Native</a:t>
            </a:r>
            <a:br>
              <a:rPr lang="en-GB" sz="3200">
                <a:solidFill>
                  <a:schemeClr val="lt1"/>
                </a:solidFill>
              </a:rPr>
            </a:br>
            <a:r>
              <a:rPr lang="en-GB" sz="3200">
                <a:solidFill>
                  <a:schemeClr val="lt1"/>
                </a:solidFill>
              </a:rPr>
              <a:t>Americans</a:t>
            </a:r>
            <a:endParaRPr sz="3200">
              <a:solidFill>
                <a:schemeClr val="lt1"/>
              </a:solidFill>
            </a:endParaRPr>
          </a:p>
        </p:txBody>
      </p:sp>
      <p:pic>
        <p:nvPicPr>
          <p:cNvPr id="52" name="Google Shape;52;p3"/>
          <p:cNvPicPr preferRelativeResize="0"/>
          <p:nvPr/>
        </p:nvPicPr>
        <p:blipFill rotWithShape="1">
          <a:blip r:embed="rId4">
            <a:alphaModFix/>
          </a:blip>
          <a:srcRect/>
          <a:stretch/>
        </p:blipFill>
        <p:spPr>
          <a:xfrm rot="3556073">
            <a:off x="1795781" y="1854870"/>
            <a:ext cx="3566636" cy="183665"/>
          </a:xfrm>
          <a:prstGeom prst="rect">
            <a:avLst/>
          </a:prstGeom>
          <a:noFill/>
          <a:ln>
            <a:noFill/>
          </a:ln>
        </p:spPr>
      </p:pic>
      <p:pic>
        <p:nvPicPr>
          <p:cNvPr id="53" name="Google Shape;53;p3"/>
          <p:cNvPicPr preferRelativeResize="0"/>
          <p:nvPr/>
        </p:nvPicPr>
        <p:blipFill rotWithShape="1">
          <a:blip r:embed="rId4">
            <a:alphaModFix/>
          </a:blip>
          <a:srcRect/>
          <a:stretch/>
        </p:blipFill>
        <p:spPr>
          <a:xfrm rot="-3556073" flipH="1">
            <a:off x="3769932" y="1854870"/>
            <a:ext cx="3566636" cy="183665"/>
          </a:xfrm>
          <a:prstGeom prst="rect">
            <a:avLst/>
          </a:prstGeom>
          <a:noFill/>
          <a:ln>
            <a:noFill/>
          </a:ln>
        </p:spPr>
      </p:pic>
      <p:sp>
        <p:nvSpPr>
          <p:cNvPr id="54" name="Google Shape;54;p3"/>
          <p:cNvSpPr/>
          <p:nvPr/>
        </p:nvSpPr>
        <p:spPr>
          <a:xfrm>
            <a:off x="535946" y="3581258"/>
            <a:ext cx="7986262" cy="1988213"/>
          </a:xfrm>
          <a:prstGeom prst="rect">
            <a:avLst/>
          </a:prstGeom>
          <a:solidFill>
            <a:srgbClr val="CA5162"/>
          </a:solidFill>
          <a:ln w="190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pic>
        <p:nvPicPr>
          <p:cNvPr id="55" name="Google Shape;55;p3"/>
          <p:cNvPicPr preferRelativeResize="0"/>
          <p:nvPr/>
        </p:nvPicPr>
        <p:blipFill rotWithShape="1">
          <a:blip r:embed="rId5">
            <a:alphaModFix/>
          </a:blip>
          <a:srcRect/>
          <a:stretch/>
        </p:blipFill>
        <p:spPr>
          <a:xfrm>
            <a:off x="4901495" y="2773779"/>
            <a:ext cx="3519237" cy="3519237"/>
          </a:xfrm>
          <a:prstGeom prst="rect">
            <a:avLst/>
          </a:prstGeom>
          <a:noFill/>
          <a:ln>
            <a:noFill/>
          </a:ln>
        </p:spPr>
      </p:pic>
      <p:sp>
        <p:nvSpPr>
          <p:cNvPr id="56" name="Google Shape;56;p3"/>
          <p:cNvSpPr/>
          <p:nvPr/>
        </p:nvSpPr>
        <p:spPr>
          <a:xfrm>
            <a:off x="535946" y="3635312"/>
            <a:ext cx="4913878" cy="1880103"/>
          </a:xfrm>
          <a:prstGeom prst="rect">
            <a:avLst/>
          </a:prstGeom>
          <a:noFill/>
          <a:ln>
            <a:noFill/>
          </a:ln>
        </p:spPr>
        <p:txBody>
          <a:bodyPr spcFirstLastPara="1" wrap="square" lIns="108000" tIns="108000" rIns="108000" bIns="108000" anchor="t" anchorCtr="0">
            <a:spAutoFit/>
          </a:bodyPr>
          <a:lstStyle/>
          <a:p>
            <a:pPr marL="0" marR="0" lvl="0" indent="0" algn="l" rtl="0">
              <a:spcBef>
                <a:spcPts val="0"/>
              </a:spcBef>
              <a:spcAft>
                <a:spcPts val="0"/>
              </a:spcAft>
              <a:buNone/>
            </a:pPr>
            <a:endParaRPr sz="1800">
              <a:solidFill>
                <a:schemeClr val="lt1"/>
              </a:solidFill>
              <a:latin typeface="Arial"/>
              <a:ea typeface="Arial"/>
              <a:cs typeface="Arial"/>
              <a:sym typeface="Arial"/>
            </a:endParaRPr>
          </a:p>
          <a:p>
            <a:pPr marL="0" marR="0" lvl="0" indent="0" algn="l" rtl="0">
              <a:spcBef>
                <a:spcPts val="0"/>
              </a:spcBef>
              <a:spcAft>
                <a:spcPts val="0"/>
              </a:spcAft>
              <a:buNone/>
            </a:pPr>
            <a:r>
              <a:rPr lang="en-GB" sz="1800">
                <a:solidFill>
                  <a:schemeClr val="lt1"/>
                </a:solidFill>
                <a:latin typeface="Arial"/>
                <a:ea typeface="Arial"/>
                <a:cs typeface="Arial"/>
                <a:sym typeface="Arial"/>
              </a:rPr>
              <a:t>Archaeologists believe the first people to </a:t>
            </a:r>
            <a:br>
              <a:rPr lang="en-GB" sz="1800">
                <a:solidFill>
                  <a:schemeClr val="lt1"/>
                </a:solidFill>
                <a:latin typeface="Arial"/>
                <a:ea typeface="Arial"/>
                <a:cs typeface="Arial"/>
                <a:sym typeface="Arial"/>
              </a:rPr>
            </a:br>
            <a:r>
              <a:rPr lang="en-GB" sz="1800">
                <a:solidFill>
                  <a:schemeClr val="lt1"/>
                </a:solidFill>
                <a:latin typeface="Arial"/>
                <a:ea typeface="Arial"/>
                <a:cs typeface="Arial"/>
                <a:sym typeface="Arial"/>
              </a:rPr>
              <a:t>settle in North </a:t>
            </a:r>
            <a:r>
              <a:rPr lang="en-GB" sz="1800" b="1">
                <a:solidFill>
                  <a:schemeClr val="lt1"/>
                </a:solidFill>
                <a:latin typeface="Arial"/>
                <a:ea typeface="Arial"/>
                <a:cs typeface="Arial"/>
                <a:sym typeface="Arial"/>
              </a:rPr>
              <a:t>America</a:t>
            </a:r>
            <a:r>
              <a:rPr lang="en-GB" sz="1800">
                <a:solidFill>
                  <a:schemeClr val="lt1"/>
                </a:solidFill>
                <a:latin typeface="Arial"/>
                <a:ea typeface="Arial"/>
                <a:cs typeface="Arial"/>
                <a:sym typeface="Arial"/>
              </a:rPr>
              <a:t> came from </a:t>
            </a:r>
            <a:br>
              <a:rPr lang="en-GB" sz="1800">
                <a:solidFill>
                  <a:schemeClr val="lt1"/>
                </a:solidFill>
                <a:latin typeface="Arial"/>
                <a:ea typeface="Arial"/>
                <a:cs typeface="Arial"/>
                <a:sym typeface="Arial"/>
              </a:rPr>
            </a:br>
            <a:r>
              <a:rPr lang="en-GB" sz="1800">
                <a:solidFill>
                  <a:schemeClr val="lt1"/>
                </a:solidFill>
                <a:latin typeface="Arial"/>
                <a:ea typeface="Arial"/>
                <a:cs typeface="Arial"/>
                <a:sym typeface="Arial"/>
              </a:rPr>
              <a:t>Siberia and Asia. These people eventually became known as Native Americans.</a:t>
            </a:r>
            <a:endParaRPr/>
          </a:p>
          <a:p>
            <a:pPr marL="0" marR="0" lvl="0" indent="0" algn="l" rtl="0">
              <a:spcBef>
                <a:spcPts val="0"/>
              </a:spcBef>
              <a:spcAft>
                <a:spcPts val="0"/>
              </a:spcAft>
              <a:buNone/>
            </a:pPr>
            <a:endParaRPr sz="1800">
              <a:solidFill>
                <a:schemeClr val="lt1"/>
              </a:solidFill>
              <a:latin typeface="Arial"/>
              <a:ea typeface="Arial"/>
              <a:cs typeface="Arial"/>
              <a:sym typeface="Arial"/>
            </a:endParaRPr>
          </a:p>
        </p:txBody>
      </p:sp>
      <p:pic>
        <p:nvPicPr>
          <p:cNvPr id="57" name="Google Shape;57;p3"/>
          <p:cNvPicPr preferRelativeResize="0"/>
          <p:nvPr/>
        </p:nvPicPr>
        <p:blipFill rotWithShape="1">
          <a:blip r:embed="rId6">
            <a:alphaModFix/>
          </a:blip>
          <a:srcRect/>
          <a:stretch/>
        </p:blipFill>
        <p:spPr>
          <a:xfrm>
            <a:off x="1653052" y="3803681"/>
            <a:ext cx="2679666" cy="137990"/>
          </a:xfrm>
          <a:prstGeom prst="rect">
            <a:avLst/>
          </a:prstGeom>
          <a:noFill/>
          <a:ln>
            <a:noFill/>
          </a:ln>
        </p:spPr>
      </p:pic>
      <p:pic>
        <p:nvPicPr>
          <p:cNvPr id="58" name="Google Shape;58;p3"/>
          <p:cNvPicPr preferRelativeResize="0"/>
          <p:nvPr/>
        </p:nvPicPr>
        <p:blipFill rotWithShape="1">
          <a:blip r:embed="rId6">
            <a:alphaModFix/>
          </a:blip>
          <a:srcRect/>
          <a:stretch/>
        </p:blipFill>
        <p:spPr>
          <a:xfrm>
            <a:off x="1653052" y="5226048"/>
            <a:ext cx="2679666" cy="137990"/>
          </a:xfrm>
          <a:prstGeom prst="rect">
            <a:avLst/>
          </a:prstGeom>
          <a:noFill/>
          <a:ln>
            <a:noFill/>
          </a:ln>
        </p:spPr>
      </p:pic>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0"/>
                                        </p:tgtEl>
                                        <p:attrNameLst>
                                          <p:attrName>style.visibility</p:attrName>
                                        </p:attrNameLst>
                                      </p:cBhvr>
                                      <p:to>
                                        <p:strVal val="visible"/>
                                      </p:to>
                                    </p:set>
                                    <p:animEffect transition="in" filter="fade">
                                      <p:cBhvr>
                                        <p:cTn id="7" dur="500"/>
                                        <p:tgtEl>
                                          <p:spTgt spid="50"/>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51"/>
                                        </p:tgtEl>
                                        <p:attrNameLst>
                                          <p:attrName>style.visibility</p:attrName>
                                        </p:attrNameLst>
                                      </p:cBhvr>
                                      <p:to>
                                        <p:strVal val="visible"/>
                                      </p:to>
                                    </p:set>
                                    <p:animEffect transition="in" filter="fade">
                                      <p:cBhvr>
                                        <p:cTn id="11" dur="500"/>
                                        <p:tgtEl>
                                          <p:spTgt spid="51"/>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52"/>
                                        </p:tgtEl>
                                        <p:attrNameLst>
                                          <p:attrName>style.visibility</p:attrName>
                                        </p:attrNameLst>
                                      </p:cBhvr>
                                      <p:to>
                                        <p:strVal val="visible"/>
                                      </p:to>
                                    </p:set>
                                    <p:animEffect transition="in" filter="fade">
                                      <p:cBhvr>
                                        <p:cTn id="15" dur="500"/>
                                        <p:tgtEl>
                                          <p:spTgt spid="52"/>
                                        </p:tgtEl>
                                      </p:cBhvr>
                                    </p:animEffect>
                                  </p:childTnLst>
                                </p:cTn>
                              </p:par>
                              <p:par>
                                <p:cTn id="16" presetID="10" presetClass="entr" presetSubtype="0" fill="hold" nodeType="withEffect">
                                  <p:stCondLst>
                                    <p:cond delay="0"/>
                                  </p:stCondLst>
                                  <p:childTnLst>
                                    <p:set>
                                      <p:cBhvr>
                                        <p:cTn id="17" dur="1" fill="hold">
                                          <p:stCondLst>
                                            <p:cond delay="0"/>
                                          </p:stCondLst>
                                        </p:cTn>
                                        <p:tgtEl>
                                          <p:spTgt spid="53"/>
                                        </p:tgtEl>
                                        <p:attrNameLst>
                                          <p:attrName>style.visibility</p:attrName>
                                        </p:attrNameLst>
                                      </p:cBhvr>
                                      <p:to>
                                        <p:strVal val="visible"/>
                                      </p:to>
                                    </p:set>
                                    <p:animEffect transition="in" filter="fade">
                                      <p:cBhvr>
                                        <p:cTn id="18" dur="500"/>
                                        <p:tgtEl>
                                          <p:spTgt spid="53"/>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55"/>
                                        </p:tgtEl>
                                        <p:attrNameLst>
                                          <p:attrName>style.visibility</p:attrName>
                                        </p:attrNameLst>
                                      </p:cBhvr>
                                      <p:to>
                                        <p:strVal val="visible"/>
                                      </p:to>
                                    </p:set>
                                    <p:animEffect transition="in" filter="fade">
                                      <p:cBhvr>
                                        <p:cTn id="23" dur="500"/>
                                        <p:tgtEl>
                                          <p:spTgt spid="55"/>
                                        </p:tgtEl>
                                      </p:cBhvr>
                                    </p:animEffect>
                                  </p:childTnLst>
                                </p:cTn>
                              </p:par>
                            </p:childTnLst>
                          </p:cTn>
                        </p:par>
                        <p:par>
                          <p:cTn id="24" fill="hold">
                            <p:stCondLst>
                              <p:cond delay="500"/>
                            </p:stCondLst>
                            <p:childTnLst>
                              <p:par>
                                <p:cTn id="25" presetID="10" presetClass="entr" presetSubtype="0" fill="hold" nodeType="afterEffect">
                                  <p:stCondLst>
                                    <p:cond delay="0"/>
                                  </p:stCondLst>
                                  <p:childTnLst>
                                    <p:set>
                                      <p:cBhvr>
                                        <p:cTn id="26" dur="1" fill="hold">
                                          <p:stCondLst>
                                            <p:cond delay="0"/>
                                          </p:stCondLst>
                                        </p:cTn>
                                        <p:tgtEl>
                                          <p:spTgt spid="54"/>
                                        </p:tgtEl>
                                        <p:attrNameLst>
                                          <p:attrName>style.visibility</p:attrName>
                                        </p:attrNameLst>
                                      </p:cBhvr>
                                      <p:to>
                                        <p:strVal val="visible"/>
                                      </p:to>
                                    </p:set>
                                    <p:animEffect transition="in" filter="fade">
                                      <p:cBhvr>
                                        <p:cTn id="27" dur="500"/>
                                        <p:tgtEl>
                                          <p:spTgt spid="54"/>
                                        </p:tgtEl>
                                      </p:cBhvr>
                                    </p:animEffect>
                                  </p:childTnLst>
                                </p:cTn>
                              </p:par>
                            </p:childTnLst>
                          </p:cTn>
                        </p:par>
                        <p:par>
                          <p:cTn id="28" fill="hold">
                            <p:stCondLst>
                              <p:cond delay="1000"/>
                            </p:stCondLst>
                            <p:childTnLst>
                              <p:par>
                                <p:cTn id="29" presetID="10" presetClass="entr" presetSubtype="0" fill="hold" nodeType="afterEffect">
                                  <p:stCondLst>
                                    <p:cond delay="0"/>
                                  </p:stCondLst>
                                  <p:childTnLst>
                                    <p:set>
                                      <p:cBhvr>
                                        <p:cTn id="30" dur="1" fill="hold">
                                          <p:stCondLst>
                                            <p:cond delay="0"/>
                                          </p:stCondLst>
                                        </p:cTn>
                                        <p:tgtEl>
                                          <p:spTgt spid="57"/>
                                        </p:tgtEl>
                                        <p:attrNameLst>
                                          <p:attrName>style.visibility</p:attrName>
                                        </p:attrNameLst>
                                      </p:cBhvr>
                                      <p:to>
                                        <p:strVal val="visible"/>
                                      </p:to>
                                    </p:set>
                                    <p:animEffect transition="in" filter="fade">
                                      <p:cBhvr>
                                        <p:cTn id="31" dur="500"/>
                                        <p:tgtEl>
                                          <p:spTgt spid="57"/>
                                        </p:tgtEl>
                                      </p:cBhvr>
                                    </p:animEffect>
                                  </p:childTnLst>
                                </p:cTn>
                              </p:par>
                              <p:par>
                                <p:cTn id="32" presetID="10" presetClass="entr" presetSubtype="0" fill="hold" nodeType="withEffect">
                                  <p:stCondLst>
                                    <p:cond delay="0"/>
                                  </p:stCondLst>
                                  <p:childTnLst>
                                    <p:set>
                                      <p:cBhvr>
                                        <p:cTn id="33" dur="1" fill="hold">
                                          <p:stCondLst>
                                            <p:cond delay="0"/>
                                          </p:stCondLst>
                                        </p:cTn>
                                        <p:tgtEl>
                                          <p:spTgt spid="58"/>
                                        </p:tgtEl>
                                        <p:attrNameLst>
                                          <p:attrName>style.visibility</p:attrName>
                                        </p:attrNameLst>
                                      </p:cBhvr>
                                      <p:to>
                                        <p:strVal val="visible"/>
                                      </p:to>
                                    </p:set>
                                    <p:animEffect transition="in" filter="fade">
                                      <p:cBhvr>
                                        <p:cTn id="34" dur="500"/>
                                        <p:tgtEl>
                                          <p:spTgt spid="58"/>
                                        </p:tgtEl>
                                      </p:cBhvr>
                                    </p:animEffect>
                                  </p:childTnLst>
                                </p:cTn>
                              </p:par>
                              <p:par>
                                <p:cTn id="35" presetID="10" presetClass="entr" presetSubtype="0" fill="hold" nodeType="withEffect">
                                  <p:stCondLst>
                                    <p:cond delay="0"/>
                                  </p:stCondLst>
                                  <p:childTnLst>
                                    <p:set>
                                      <p:cBhvr>
                                        <p:cTn id="36" dur="1" fill="hold">
                                          <p:stCondLst>
                                            <p:cond delay="0"/>
                                          </p:stCondLst>
                                        </p:cTn>
                                        <p:tgtEl>
                                          <p:spTgt spid="56"/>
                                        </p:tgtEl>
                                        <p:attrNameLst>
                                          <p:attrName>style.visibility</p:attrName>
                                        </p:attrNameLst>
                                      </p:cBhvr>
                                      <p:to>
                                        <p:strVal val="visible"/>
                                      </p:to>
                                    </p:set>
                                    <p:animEffect transition="in" filter="fade">
                                      <p:cBhvr>
                                        <p:cTn id="37"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62"/>
        <p:cNvGrpSpPr/>
        <p:nvPr/>
      </p:nvGrpSpPr>
      <p:grpSpPr>
        <a:xfrm>
          <a:off x="0" y="0"/>
          <a:ext cx="0" cy="0"/>
          <a:chOff x="0" y="0"/>
          <a:chExt cx="0" cy="0"/>
        </a:xfrm>
      </p:grpSpPr>
      <p:sp>
        <p:nvSpPr>
          <p:cNvPr id="63" name="Google Shape;63;p4"/>
          <p:cNvSpPr/>
          <p:nvPr/>
        </p:nvSpPr>
        <p:spPr>
          <a:xfrm>
            <a:off x="446314" y="442351"/>
            <a:ext cx="8220075" cy="5957887"/>
          </a:xfrm>
          <a:prstGeom prst="roundRect">
            <a:avLst>
              <a:gd name="adj" fmla="val 0"/>
            </a:avLst>
          </a:prstGeom>
          <a:blipFill rotWithShape="1">
            <a:blip r:embed="rId3">
              <a:alphaModFix amt="89991"/>
            </a:blip>
            <a:stretch>
              <a:fillRect/>
            </a:stretch>
          </a:blipFill>
          <a:ln w="25400" cap="rnd"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350">
                <a:solidFill>
                  <a:schemeClr val="lt1"/>
                </a:solidFill>
                <a:latin typeface="Arial"/>
                <a:ea typeface="Arial"/>
                <a:cs typeface="Arial"/>
                <a:sym typeface="Arial"/>
              </a:rPr>
              <a:t> </a:t>
            </a:r>
            <a:endParaRPr/>
          </a:p>
        </p:txBody>
      </p:sp>
      <p:sp>
        <p:nvSpPr>
          <p:cNvPr id="64" name="Google Shape;64;p4"/>
          <p:cNvSpPr/>
          <p:nvPr/>
        </p:nvSpPr>
        <p:spPr>
          <a:xfrm rot="10800000">
            <a:off x="2588843" y="-20548"/>
            <a:ext cx="3956783" cy="3411020"/>
          </a:xfrm>
          <a:prstGeom prst="triangle">
            <a:avLst>
              <a:gd name="adj" fmla="val 50000"/>
            </a:avLst>
          </a:prstGeom>
          <a:solidFill>
            <a:srgbClr val="00649D"/>
          </a:solidFill>
          <a:ln w="190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65" name="Google Shape;65;p4"/>
          <p:cNvSpPr>
            <a:spLocks noGrp="1"/>
          </p:cNvSpPr>
          <p:nvPr>
            <p:ph type="title"/>
          </p:nvPr>
        </p:nvSpPr>
        <p:spPr>
          <a:xfrm>
            <a:off x="457198" y="461962"/>
            <a:ext cx="8220075" cy="994306"/>
          </a:xfrm>
          <a:prstGeom prst="roundRect">
            <a:avLst>
              <a:gd name="adj" fmla="val 9641"/>
            </a:avLst>
          </a:prstGeom>
          <a:noFill/>
          <a:ln>
            <a:noFill/>
          </a:ln>
        </p:spPr>
        <p:txBody>
          <a:bodyPr spcFirstLastPara="1" wrap="square" lIns="252000" tIns="252000" rIns="252000" bIns="252000" anchor="ctr" anchorCtr="1">
            <a:noAutofit/>
          </a:bodyPr>
          <a:lstStyle/>
          <a:p>
            <a:pPr marL="0" lvl="0" indent="0" algn="l" rtl="0">
              <a:lnSpc>
                <a:spcPct val="90000"/>
              </a:lnSpc>
              <a:spcBef>
                <a:spcPts val="0"/>
              </a:spcBef>
              <a:spcAft>
                <a:spcPts val="0"/>
              </a:spcAft>
              <a:buClr>
                <a:schemeClr val="lt1"/>
              </a:buClr>
              <a:buSzPts val="3600"/>
              <a:buFont typeface="Arial"/>
              <a:buNone/>
            </a:pPr>
            <a:r>
              <a:rPr lang="en-GB" sz="3600">
                <a:solidFill>
                  <a:schemeClr val="lt1"/>
                </a:solidFill>
              </a:rPr>
              <a:t>Journey</a:t>
            </a:r>
            <a:endParaRPr sz="3600">
              <a:solidFill>
                <a:schemeClr val="lt1"/>
              </a:solidFill>
            </a:endParaRPr>
          </a:p>
        </p:txBody>
      </p:sp>
      <p:pic>
        <p:nvPicPr>
          <p:cNvPr id="66" name="Google Shape;66;p4"/>
          <p:cNvPicPr preferRelativeResize="0"/>
          <p:nvPr/>
        </p:nvPicPr>
        <p:blipFill rotWithShape="1">
          <a:blip r:embed="rId4">
            <a:alphaModFix/>
          </a:blip>
          <a:srcRect/>
          <a:stretch/>
        </p:blipFill>
        <p:spPr>
          <a:xfrm rot="3556073">
            <a:off x="1795781" y="1854870"/>
            <a:ext cx="3566636" cy="183665"/>
          </a:xfrm>
          <a:prstGeom prst="rect">
            <a:avLst/>
          </a:prstGeom>
          <a:noFill/>
          <a:ln>
            <a:noFill/>
          </a:ln>
        </p:spPr>
      </p:pic>
      <p:pic>
        <p:nvPicPr>
          <p:cNvPr id="67" name="Google Shape;67;p4"/>
          <p:cNvPicPr preferRelativeResize="0"/>
          <p:nvPr/>
        </p:nvPicPr>
        <p:blipFill rotWithShape="1">
          <a:blip r:embed="rId4">
            <a:alphaModFix/>
          </a:blip>
          <a:srcRect/>
          <a:stretch/>
        </p:blipFill>
        <p:spPr>
          <a:xfrm rot="-3556073" flipH="1">
            <a:off x="3769932" y="1854870"/>
            <a:ext cx="3566636" cy="183665"/>
          </a:xfrm>
          <a:prstGeom prst="rect">
            <a:avLst/>
          </a:prstGeom>
          <a:noFill/>
          <a:ln>
            <a:noFill/>
          </a:ln>
        </p:spPr>
      </p:pic>
      <p:sp>
        <p:nvSpPr>
          <p:cNvPr id="68" name="Google Shape;68;p4"/>
          <p:cNvSpPr/>
          <p:nvPr/>
        </p:nvSpPr>
        <p:spPr>
          <a:xfrm>
            <a:off x="614692" y="3716189"/>
            <a:ext cx="7806040" cy="2434101"/>
          </a:xfrm>
          <a:prstGeom prst="rect">
            <a:avLst/>
          </a:prstGeom>
          <a:solidFill>
            <a:srgbClr val="CA5162"/>
          </a:solidFill>
          <a:ln w="12700" cap="flat" cmpd="sng">
            <a:solidFill>
              <a:schemeClr val="lt1"/>
            </a:solidFill>
            <a:prstDash val="solid"/>
            <a:round/>
            <a:headEnd type="none" w="sm" len="sm"/>
            <a:tailEnd type="none" w="sm" len="sm"/>
          </a:ln>
        </p:spPr>
        <p:txBody>
          <a:bodyPr spcFirstLastPara="1" wrap="square" lIns="108000" tIns="108000" rIns="108000" bIns="108000" anchor="t" anchorCtr="0">
            <a:spAutoFit/>
          </a:bodyPr>
          <a:lstStyle/>
          <a:p>
            <a:pPr marL="0" marR="0" lvl="0" indent="0" algn="l" rtl="0">
              <a:spcBef>
                <a:spcPts val="0"/>
              </a:spcBef>
              <a:spcAft>
                <a:spcPts val="0"/>
              </a:spcAft>
              <a:buNone/>
            </a:pPr>
            <a:endParaRPr sz="1800">
              <a:solidFill>
                <a:schemeClr val="lt1"/>
              </a:solidFill>
              <a:latin typeface="Arial"/>
              <a:ea typeface="Arial"/>
              <a:cs typeface="Arial"/>
              <a:sym typeface="Arial"/>
            </a:endParaRPr>
          </a:p>
          <a:p>
            <a:pPr marL="0" marR="0" lvl="0" indent="0" algn="l" rtl="0">
              <a:spcBef>
                <a:spcPts val="0"/>
              </a:spcBef>
              <a:spcAft>
                <a:spcPts val="0"/>
              </a:spcAft>
              <a:buNone/>
            </a:pPr>
            <a:endParaRPr sz="1800">
              <a:solidFill>
                <a:schemeClr val="lt1"/>
              </a:solidFill>
              <a:latin typeface="Arial"/>
              <a:ea typeface="Arial"/>
              <a:cs typeface="Arial"/>
              <a:sym typeface="Arial"/>
            </a:endParaRPr>
          </a:p>
          <a:p>
            <a:pPr marL="0" marR="0" lvl="0" indent="0" algn="l" rtl="0">
              <a:spcBef>
                <a:spcPts val="0"/>
              </a:spcBef>
              <a:spcAft>
                <a:spcPts val="0"/>
              </a:spcAft>
              <a:buNone/>
            </a:pPr>
            <a:r>
              <a:rPr lang="en-GB" sz="1800">
                <a:solidFill>
                  <a:schemeClr val="lt1"/>
                </a:solidFill>
                <a:latin typeface="Arial"/>
                <a:ea typeface="Arial"/>
                <a:cs typeface="Arial"/>
                <a:sym typeface="Arial"/>
              </a:rPr>
              <a:t>The indigenous people travelled all over North America, Central and South America. In North America, they lived and travelled from Alaska to what is now the Mexican border and everywhere in between. They lived in groups called tribes and each tribe had its own culture and language.</a:t>
            </a:r>
            <a:endParaRPr/>
          </a:p>
          <a:p>
            <a:pPr marL="0" marR="0" lvl="0" indent="0" algn="l" rtl="0">
              <a:spcBef>
                <a:spcPts val="0"/>
              </a:spcBef>
              <a:spcAft>
                <a:spcPts val="0"/>
              </a:spcAft>
              <a:buNone/>
            </a:pPr>
            <a:endParaRPr sz="1800">
              <a:solidFill>
                <a:schemeClr val="lt1"/>
              </a:solidFill>
              <a:latin typeface="Arial"/>
              <a:ea typeface="Arial"/>
              <a:cs typeface="Arial"/>
              <a:sym typeface="Arial"/>
            </a:endParaRPr>
          </a:p>
          <a:p>
            <a:pPr marL="0" marR="0" lvl="0" indent="0" algn="l" rtl="0">
              <a:spcBef>
                <a:spcPts val="0"/>
              </a:spcBef>
              <a:spcAft>
                <a:spcPts val="0"/>
              </a:spcAft>
              <a:buNone/>
            </a:pPr>
            <a:endParaRPr sz="1800">
              <a:solidFill>
                <a:schemeClr val="lt1"/>
              </a:solidFill>
              <a:latin typeface="Arial"/>
              <a:ea typeface="Arial"/>
              <a:cs typeface="Arial"/>
              <a:sym typeface="Arial"/>
            </a:endParaRPr>
          </a:p>
        </p:txBody>
      </p:sp>
      <p:pic>
        <p:nvPicPr>
          <p:cNvPr id="69" name="Google Shape;69;p4"/>
          <p:cNvPicPr preferRelativeResize="0"/>
          <p:nvPr/>
        </p:nvPicPr>
        <p:blipFill rotWithShape="1">
          <a:blip r:embed="rId4">
            <a:alphaModFix/>
          </a:blip>
          <a:srcRect/>
          <a:stretch/>
        </p:blipFill>
        <p:spPr>
          <a:xfrm>
            <a:off x="2815719" y="3998313"/>
            <a:ext cx="3566636" cy="183665"/>
          </a:xfrm>
          <a:prstGeom prst="rect">
            <a:avLst/>
          </a:prstGeom>
          <a:noFill/>
          <a:ln>
            <a:noFill/>
          </a:ln>
        </p:spPr>
      </p:pic>
      <p:pic>
        <p:nvPicPr>
          <p:cNvPr id="70" name="Google Shape;70;p4"/>
          <p:cNvPicPr preferRelativeResize="0"/>
          <p:nvPr/>
        </p:nvPicPr>
        <p:blipFill rotWithShape="1">
          <a:blip r:embed="rId4">
            <a:alphaModFix/>
          </a:blip>
          <a:srcRect/>
          <a:stretch/>
        </p:blipFill>
        <p:spPr>
          <a:xfrm>
            <a:off x="2815719" y="5694599"/>
            <a:ext cx="3566636" cy="183665"/>
          </a:xfrm>
          <a:prstGeom prst="rect">
            <a:avLst/>
          </a:prstGeom>
          <a:noFill/>
          <a:ln>
            <a:noFill/>
          </a:ln>
        </p:spPr>
      </p:pic>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64"/>
                                        </p:tgtEl>
                                        <p:attrNameLst>
                                          <p:attrName>style.visibility</p:attrName>
                                        </p:attrNameLst>
                                      </p:cBhvr>
                                      <p:to>
                                        <p:strVal val="visible"/>
                                      </p:to>
                                    </p:set>
                                    <p:animEffect transition="in" filter="fade">
                                      <p:cBhvr>
                                        <p:cTn id="7" dur="500"/>
                                        <p:tgtEl>
                                          <p:spTgt spid="64"/>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65"/>
                                        </p:tgtEl>
                                        <p:attrNameLst>
                                          <p:attrName>style.visibility</p:attrName>
                                        </p:attrNameLst>
                                      </p:cBhvr>
                                      <p:to>
                                        <p:strVal val="visible"/>
                                      </p:to>
                                    </p:set>
                                    <p:animEffect transition="in" filter="fade">
                                      <p:cBhvr>
                                        <p:cTn id="11" dur="500"/>
                                        <p:tgtEl>
                                          <p:spTgt spid="65"/>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66"/>
                                        </p:tgtEl>
                                        <p:attrNameLst>
                                          <p:attrName>style.visibility</p:attrName>
                                        </p:attrNameLst>
                                      </p:cBhvr>
                                      <p:to>
                                        <p:strVal val="visible"/>
                                      </p:to>
                                    </p:set>
                                    <p:animEffect transition="in" filter="fade">
                                      <p:cBhvr>
                                        <p:cTn id="15" dur="500"/>
                                        <p:tgtEl>
                                          <p:spTgt spid="66"/>
                                        </p:tgtEl>
                                      </p:cBhvr>
                                    </p:animEffect>
                                  </p:childTnLst>
                                </p:cTn>
                              </p:par>
                              <p:par>
                                <p:cTn id="16" presetID="10" presetClass="entr" presetSubtype="0" fill="hold" nodeType="withEffect">
                                  <p:stCondLst>
                                    <p:cond delay="0"/>
                                  </p:stCondLst>
                                  <p:childTnLst>
                                    <p:set>
                                      <p:cBhvr>
                                        <p:cTn id="17" dur="1" fill="hold">
                                          <p:stCondLst>
                                            <p:cond delay="0"/>
                                          </p:stCondLst>
                                        </p:cTn>
                                        <p:tgtEl>
                                          <p:spTgt spid="67"/>
                                        </p:tgtEl>
                                        <p:attrNameLst>
                                          <p:attrName>style.visibility</p:attrName>
                                        </p:attrNameLst>
                                      </p:cBhvr>
                                      <p:to>
                                        <p:strVal val="visible"/>
                                      </p:to>
                                    </p:set>
                                    <p:animEffect transition="in" filter="fade">
                                      <p:cBhvr>
                                        <p:cTn id="18" dur="500"/>
                                        <p:tgtEl>
                                          <p:spTgt spid="67"/>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68"/>
                                        </p:tgtEl>
                                        <p:attrNameLst>
                                          <p:attrName>style.visibility</p:attrName>
                                        </p:attrNameLst>
                                      </p:cBhvr>
                                      <p:to>
                                        <p:strVal val="visible"/>
                                      </p:to>
                                    </p:set>
                                    <p:animEffect transition="in" filter="fade">
                                      <p:cBhvr>
                                        <p:cTn id="23" dur="500"/>
                                        <p:tgtEl>
                                          <p:spTgt spid="68"/>
                                        </p:tgtEl>
                                      </p:cBhvr>
                                    </p:animEffect>
                                  </p:childTnLst>
                                </p:cTn>
                              </p:par>
                            </p:childTnLst>
                          </p:cTn>
                        </p:par>
                        <p:par>
                          <p:cTn id="24" fill="hold">
                            <p:stCondLst>
                              <p:cond delay="500"/>
                            </p:stCondLst>
                            <p:childTnLst>
                              <p:par>
                                <p:cTn id="25" presetID="10" presetClass="entr" presetSubtype="0" fill="hold" nodeType="afterEffect">
                                  <p:stCondLst>
                                    <p:cond delay="0"/>
                                  </p:stCondLst>
                                  <p:childTnLst>
                                    <p:set>
                                      <p:cBhvr>
                                        <p:cTn id="26" dur="1" fill="hold">
                                          <p:stCondLst>
                                            <p:cond delay="0"/>
                                          </p:stCondLst>
                                        </p:cTn>
                                        <p:tgtEl>
                                          <p:spTgt spid="69"/>
                                        </p:tgtEl>
                                        <p:attrNameLst>
                                          <p:attrName>style.visibility</p:attrName>
                                        </p:attrNameLst>
                                      </p:cBhvr>
                                      <p:to>
                                        <p:strVal val="visible"/>
                                      </p:to>
                                    </p:set>
                                    <p:animEffect transition="in" filter="fade">
                                      <p:cBhvr>
                                        <p:cTn id="27" dur="500"/>
                                        <p:tgtEl>
                                          <p:spTgt spid="69"/>
                                        </p:tgtEl>
                                      </p:cBhvr>
                                    </p:animEffect>
                                  </p:childTnLst>
                                </p:cTn>
                              </p:par>
                              <p:par>
                                <p:cTn id="28" presetID="10" presetClass="entr" presetSubtype="0" fill="hold" nodeType="withEffect">
                                  <p:stCondLst>
                                    <p:cond delay="0"/>
                                  </p:stCondLst>
                                  <p:childTnLst>
                                    <p:set>
                                      <p:cBhvr>
                                        <p:cTn id="29" dur="1" fill="hold">
                                          <p:stCondLst>
                                            <p:cond delay="0"/>
                                          </p:stCondLst>
                                        </p:cTn>
                                        <p:tgtEl>
                                          <p:spTgt spid="70"/>
                                        </p:tgtEl>
                                        <p:attrNameLst>
                                          <p:attrName>style.visibility</p:attrName>
                                        </p:attrNameLst>
                                      </p:cBhvr>
                                      <p:to>
                                        <p:strVal val="visible"/>
                                      </p:to>
                                    </p:set>
                                    <p:animEffect transition="in" filter="fade">
                                      <p:cBhvr>
                                        <p:cTn id="30" dur="500"/>
                                        <p:tgtEl>
                                          <p:spTgt spid="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74"/>
        <p:cNvGrpSpPr/>
        <p:nvPr/>
      </p:nvGrpSpPr>
      <p:grpSpPr>
        <a:xfrm>
          <a:off x="0" y="0"/>
          <a:ext cx="0" cy="0"/>
          <a:chOff x="0" y="0"/>
          <a:chExt cx="0" cy="0"/>
        </a:xfrm>
      </p:grpSpPr>
      <p:sp>
        <p:nvSpPr>
          <p:cNvPr id="75" name="Google Shape;75;p5"/>
          <p:cNvSpPr/>
          <p:nvPr/>
        </p:nvSpPr>
        <p:spPr>
          <a:xfrm>
            <a:off x="446314" y="442351"/>
            <a:ext cx="8220075" cy="5957887"/>
          </a:xfrm>
          <a:prstGeom prst="roundRect">
            <a:avLst>
              <a:gd name="adj" fmla="val 0"/>
            </a:avLst>
          </a:prstGeom>
          <a:blipFill rotWithShape="1">
            <a:blip r:embed="rId3">
              <a:alphaModFix amt="36172"/>
            </a:blip>
            <a:stretch>
              <a:fillRect/>
            </a:stretch>
          </a:blipFill>
          <a:ln w="25400" cap="rnd"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350">
                <a:solidFill>
                  <a:schemeClr val="lt1"/>
                </a:solidFill>
                <a:latin typeface="Arial"/>
                <a:ea typeface="Arial"/>
                <a:cs typeface="Arial"/>
                <a:sym typeface="Arial"/>
              </a:rPr>
              <a:t> </a:t>
            </a:r>
            <a:endParaRPr/>
          </a:p>
        </p:txBody>
      </p:sp>
      <p:sp>
        <p:nvSpPr>
          <p:cNvPr id="76" name="Google Shape;76;p5"/>
          <p:cNvSpPr/>
          <p:nvPr/>
        </p:nvSpPr>
        <p:spPr>
          <a:xfrm rot="10800000">
            <a:off x="2588843" y="-20548"/>
            <a:ext cx="3956783" cy="3411020"/>
          </a:xfrm>
          <a:prstGeom prst="triangle">
            <a:avLst>
              <a:gd name="adj" fmla="val 50000"/>
            </a:avLst>
          </a:prstGeom>
          <a:solidFill>
            <a:srgbClr val="00649D"/>
          </a:solidFill>
          <a:ln w="190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77" name="Google Shape;77;p5"/>
          <p:cNvSpPr>
            <a:spLocks noGrp="1"/>
          </p:cNvSpPr>
          <p:nvPr>
            <p:ph type="title"/>
          </p:nvPr>
        </p:nvSpPr>
        <p:spPr>
          <a:xfrm>
            <a:off x="457198" y="461962"/>
            <a:ext cx="8220075" cy="994306"/>
          </a:xfrm>
          <a:prstGeom prst="roundRect">
            <a:avLst>
              <a:gd name="adj" fmla="val 9641"/>
            </a:avLst>
          </a:prstGeom>
          <a:noFill/>
          <a:ln>
            <a:noFill/>
          </a:ln>
        </p:spPr>
        <p:txBody>
          <a:bodyPr spcFirstLastPara="1" wrap="square" lIns="252000" tIns="252000" rIns="252000" bIns="252000" anchor="ctr" anchorCtr="1">
            <a:noAutofit/>
          </a:bodyPr>
          <a:lstStyle/>
          <a:p>
            <a:pPr marL="0" lvl="0" indent="0" algn="l" rtl="0">
              <a:lnSpc>
                <a:spcPct val="90000"/>
              </a:lnSpc>
              <a:spcBef>
                <a:spcPts val="0"/>
              </a:spcBef>
              <a:spcAft>
                <a:spcPts val="0"/>
              </a:spcAft>
              <a:buClr>
                <a:schemeClr val="lt1"/>
              </a:buClr>
              <a:buSzPts val="3600"/>
              <a:buFont typeface="Arial"/>
              <a:buNone/>
            </a:pPr>
            <a:r>
              <a:rPr lang="en-GB" sz="3600">
                <a:solidFill>
                  <a:schemeClr val="lt1"/>
                </a:solidFill>
              </a:rPr>
              <a:t>Tribes</a:t>
            </a:r>
            <a:endParaRPr sz="3600">
              <a:solidFill>
                <a:schemeClr val="lt1"/>
              </a:solidFill>
            </a:endParaRPr>
          </a:p>
        </p:txBody>
      </p:sp>
      <p:pic>
        <p:nvPicPr>
          <p:cNvPr id="78" name="Google Shape;78;p5"/>
          <p:cNvPicPr preferRelativeResize="0"/>
          <p:nvPr/>
        </p:nvPicPr>
        <p:blipFill rotWithShape="1">
          <a:blip r:embed="rId4">
            <a:alphaModFix/>
          </a:blip>
          <a:srcRect/>
          <a:stretch/>
        </p:blipFill>
        <p:spPr>
          <a:xfrm rot="3556073">
            <a:off x="1795781" y="1854870"/>
            <a:ext cx="3566636" cy="183665"/>
          </a:xfrm>
          <a:prstGeom prst="rect">
            <a:avLst/>
          </a:prstGeom>
          <a:noFill/>
          <a:ln>
            <a:noFill/>
          </a:ln>
        </p:spPr>
      </p:pic>
      <p:pic>
        <p:nvPicPr>
          <p:cNvPr id="79" name="Google Shape;79;p5"/>
          <p:cNvPicPr preferRelativeResize="0"/>
          <p:nvPr/>
        </p:nvPicPr>
        <p:blipFill rotWithShape="1">
          <a:blip r:embed="rId4">
            <a:alphaModFix/>
          </a:blip>
          <a:srcRect/>
          <a:stretch/>
        </p:blipFill>
        <p:spPr>
          <a:xfrm rot="-3556073" flipH="1">
            <a:off x="3769932" y="1854870"/>
            <a:ext cx="3566636" cy="183665"/>
          </a:xfrm>
          <a:prstGeom prst="rect">
            <a:avLst/>
          </a:prstGeom>
          <a:noFill/>
          <a:ln>
            <a:noFill/>
          </a:ln>
        </p:spPr>
      </p:pic>
      <p:pic>
        <p:nvPicPr>
          <p:cNvPr id="80" name="Google Shape;80;p5"/>
          <p:cNvPicPr preferRelativeResize="0"/>
          <p:nvPr/>
        </p:nvPicPr>
        <p:blipFill rotWithShape="1">
          <a:blip r:embed="rId5">
            <a:alphaModFix/>
          </a:blip>
          <a:srcRect/>
          <a:stretch/>
        </p:blipFill>
        <p:spPr>
          <a:xfrm flipH="1">
            <a:off x="5024987" y="1946702"/>
            <a:ext cx="3085652" cy="7543800"/>
          </a:xfrm>
          <a:prstGeom prst="rect">
            <a:avLst/>
          </a:prstGeom>
          <a:noFill/>
          <a:ln>
            <a:noFill/>
          </a:ln>
        </p:spPr>
      </p:pic>
      <p:pic>
        <p:nvPicPr>
          <p:cNvPr id="81" name="Google Shape;81;p5" descr="A picture containing text&#10;&#10;Description automatically generated"/>
          <p:cNvPicPr preferRelativeResize="0"/>
          <p:nvPr/>
        </p:nvPicPr>
        <p:blipFill rotWithShape="1">
          <a:blip r:embed="rId6">
            <a:alphaModFix/>
          </a:blip>
          <a:srcRect/>
          <a:stretch/>
        </p:blipFill>
        <p:spPr>
          <a:xfrm>
            <a:off x="897970" y="1337870"/>
            <a:ext cx="2593760" cy="4258277"/>
          </a:xfrm>
          <a:prstGeom prst="rect">
            <a:avLst/>
          </a:prstGeom>
          <a:noFill/>
          <a:ln>
            <a:noFill/>
          </a:ln>
        </p:spPr>
      </p:pic>
      <p:sp>
        <p:nvSpPr>
          <p:cNvPr id="82" name="Google Shape;82;p5"/>
          <p:cNvSpPr/>
          <p:nvPr/>
        </p:nvSpPr>
        <p:spPr>
          <a:xfrm>
            <a:off x="709329" y="3638544"/>
            <a:ext cx="7536702" cy="1988213"/>
          </a:xfrm>
          <a:prstGeom prst="rect">
            <a:avLst/>
          </a:prstGeom>
          <a:solidFill>
            <a:srgbClr val="CA5162"/>
          </a:solidFill>
          <a:ln w="190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83" name="Google Shape;83;p5"/>
          <p:cNvSpPr/>
          <p:nvPr/>
        </p:nvSpPr>
        <p:spPr>
          <a:xfrm>
            <a:off x="754478" y="3847058"/>
            <a:ext cx="7329076" cy="1603104"/>
          </a:xfrm>
          <a:prstGeom prst="rect">
            <a:avLst/>
          </a:prstGeom>
          <a:noFill/>
          <a:ln>
            <a:noFill/>
          </a:ln>
        </p:spPr>
        <p:txBody>
          <a:bodyPr spcFirstLastPara="1" wrap="square" lIns="108000" tIns="108000" rIns="108000" bIns="108000" anchor="t" anchorCtr="0">
            <a:spAutoFit/>
          </a:bodyPr>
          <a:lstStyle/>
          <a:p>
            <a:pPr marL="0" marR="0" lvl="0" indent="0" algn="l" rtl="0">
              <a:spcBef>
                <a:spcPts val="0"/>
              </a:spcBef>
              <a:spcAft>
                <a:spcPts val="0"/>
              </a:spcAft>
              <a:buNone/>
            </a:pPr>
            <a:endParaRPr sz="1800">
              <a:solidFill>
                <a:schemeClr val="lt1"/>
              </a:solidFill>
              <a:latin typeface="Arial"/>
              <a:ea typeface="Arial"/>
              <a:cs typeface="Arial"/>
              <a:sym typeface="Arial"/>
            </a:endParaRPr>
          </a:p>
          <a:p>
            <a:pPr marL="0" marR="0" lvl="0" indent="0" algn="l" rtl="0">
              <a:spcBef>
                <a:spcPts val="0"/>
              </a:spcBef>
              <a:spcAft>
                <a:spcPts val="0"/>
              </a:spcAft>
              <a:buNone/>
            </a:pPr>
            <a:r>
              <a:rPr lang="en-GB" sz="1800">
                <a:solidFill>
                  <a:schemeClr val="lt1"/>
                </a:solidFill>
                <a:latin typeface="Arial"/>
                <a:ea typeface="Arial"/>
                <a:cs typeface="Arial"/>
                <a:sym typeface="Arial"/>
              </a:rPr>
              <a:t>Some tribes lived mostly in the central part of North America like the Comanche and the Arapaho. The Cherokee and the Seminole lived in the southeast part of North America.</a:t>
            </a:r>
            <a:endParaRPr/>
          </a:p>
          <a:p>
            <a:pPr marL="0" marR="0" lvl="0" indent="0" algn="l" rtl="0">
              <a:spcBef>
                <a:spcPts val="0"/>
              </a:spcBef>
              <a:spcAft>
                <a:spcPts val="0"/>
              </a:spcAft>
              <a:buNone/>
            </a:pPr>
            <a:endParaRPr sz="1800">
              <a:solidFill>
                <a:schemeClr val="lt1"/>
              </a:solidFill>
              <a:latin typeface="Arial"/>
              <a:ea typeface="Arial"/>
              <a:cs typeface="Arial"/>
              <a:sym typeface="Arial"/>
            </a:endParaRPr>
          </a:p>
        </p:txBody>
      </p:sp>
      <p:pic>
        <p:nvPicPr>
          <p:cNvPr id="84" name="Google Shape;84;p5"/>
          <p:cNvPicPr preferRelativeResize="0"/>
          <p:nvPr/>
        </p:nvPicPr>
        <p:blipFill rotWithShape="1">
          <a:blip r:embed="rId7">
            <a:alphaModFix/>
          </a:blip>
          <a:srcRect/>
          <a:stretch/>
        </p:blipFill>
        <p:spPr>
          <a:xfrm>
            <a:off x="3216518" y="3784377"/>
            <a:ext cx="2679666" cy="137990"/>
          </a:xfrm>
          <a:prstGeom prst="rect">
            <a:avLst/>
          </a:prstGeom>
          <a:noFill/>
          <a:ln>
            <a:noFill/>
          </a:ln>
        </p:spPr>
      </p:pic>
      <p:pic>
        <p:nvPicPr>
          <p:cNvPr id="85" name="Google Shape;85;p5"/>
          <p:cNvPicPr preferRelativeResize="0"/>
          <p:nvPr/>
        </p:nvPicPr>
        <p:blipFill rotWithShape="1">
          <a:blip r:embed="rId7">
            <a:alphaModFix/>
          </a:blip>
          <a:srcRect/>
          <a:stretch/>
        </p:blipFill>
        <p:spPr>
          <a:xfrm>
            <a:off x="3229522" y="5331474"/>
            <a:ext cx="2679666" cy="137990"/>
          </a:xfrm>
          <a:prstGeom prst="rect">
            <a:avLst/>
          </a:prstGeom>
          <a:noFill/>
          <a:ln>
            <a:noFill/>
          </a:ln>
        </p:spPr>
      </p:pic>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6"/>
                                        </p:tgtEl>
                                        <p:attrNameLst>
                                          <p:attrName>style.visibility</p:attrName>
                                        </p:attrNameLst>
                                      </p:cBhvr>
                                      <p:to>
                                        <p:strVal val="visible"/>
                                      </p:to>
                                    </p:set>
                                    <p:animEffect transition="in" filter="fade">
                                      <p:cBhvr>
                                        <p:cTn id="7" dur="500"/>
                                        <p:tgtEl>
                                          <p:spTgt spid="76"/>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77"/>
                                        </p:tgtEl>
                                        <p:attrNameLst>
                                          <p:attrName>style.visibility</p:attrName>
                                        </p:attrNameLst>
                                      </p:cBhvr>
                                      <p:to>
                                        <p:strVal val="visible"/>
                                      </p:to>
                                    </p:set>
                                    <p:animEffect transition="in" filter="fade">
                                      <p:cBhvr>
                                        <p:cTn id="11" dur="500"/>
                                        <p:tgtEl>
                                          <p:spTgt spid="77"/>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78"/>
                                        </p:tgtEl>
                                        <p:attrNameLst>
                                          <p:attrName>style.visibility</p:attrName>
                                        </p:attrNameLst>
                                      </p:cBhvr>
                                      <p:to>
                                        <p:strVal val="visible"/>
                                      </p:to>
                                    </p:set>
                                    <p:animEffect transition="in" filter="fade">
                                      <p:cBhvr>
                                        <p:cTn id="15" dur="500"/>
                                        <p:tgtEl>
                                          <p:spTgt spid="78"/>
                                        </p:tgtEl>
                                      </p:cBhvr>
                                    </p:animEffect>
                                  </p:childTnLst>
                                </p:cTn>
                              </p:par>
                              <p:par>
                                <p:cTn id="16" presetID="10" presetClass="entr" presetSubtype="0" fill="hold" nodeType="withEffect">
                                  <p:stCondLst>
                                    <p:cond delay="0"/>
                                  </p:stCondLst>
                                  <p:childTnLst>
                                    <p:set>
                                      <p:cBhvr>
                                        <p:cTn id="17" dur="1" fill="hold">
                                          <p:stCondLst>
                                            <p:cond delay="0"/>
                                          </p:stCondLst>
                                        </p:cTn>
                                        <p:tgtEl>
                                          <p:spTgt spid="79"/>
                                        </p:tgtEl>
                                        <p:attrNameLst>
                                          <p:attrName>style.visibility</p:attrName>
                                        </p:attrNameLst>
                                      </p:cBhvr>
                                      <p:to>
                                        <p:strVal val="visible"/>
                                      </p:to>
                                    </p:set>
                                    <p:animEffect transition="in" filter="fade">
                                      <p:cBhvr>
                                        <p:cTn id="18" dur="500"/>
                                        <p:tgtEl>
                                          <p:spTgt spid="79"/>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80"/>
                                        </p:tgtEl>
                                        <p:attrNameLst>
                                          <p:attrName>style.visibility</p:attrName>
                                        </p:attrNameLst>
                                      </p:cBhvr>
                                      <p:to>
                                        <p:strVal val="visible"/>
                                      </p:to>
                                    </p:set>
                                    <p:animEffect transition="in" filter="fade">
                                      <p:cBhvr>
                                        <p:cTn id="23" dur="500"/>
                                        <p:tgtEl>
                                          <p:spTgt spid="80"/>
                                        </p:tgtEl>
                                      </p:cBhvr>
                                    </p:animEffect>
                                  </p:childTnLst>
                                </p:cTn>
                              </p:par>
                              <p:par>
                                <p:cTn id="24" presetID="10" presetClass="entr" presetSubtype="0" fill="hold" nodeType="withEffect">
                                  <p:stCondLst>
                                    <p:cond delay="0"/>
                                  </p:stCondLst>
                                  <p:childTnLst>
                                    <p:set>
                                      <p:cBhvr>
                                        <p:cTn id="25" dur="1" fill="hold">
                                          <p:stCondLst>
                                            <p:cond delay="0"/>
                                          </p:stCondLst>
                                        </p:cTn>
                                        <p:tgtEl>
                                          <p:spTgt spid="81"/>
                                        </p:tgtEl>
                                        <p:attrNameLst>
                                          <p:attrName>style.visibility</p:attrName>
                                        </p:attrNameLst>
                                      </p:cBhvr>
                                      <p:to>
                                        <p:strVal val="visible"/>
                                      </p:to>
                                    </p:set>
                                    <p:animEffect transition="in" filter="fade">
                                      <p:cBhvr>
                                        <p:cTn id="26" dur="500"/>
                                        <p:tgtEl>
                                          <p:spTgt spid="81"/>
                                        </p:tgtEl>
                                      </p:cBhvr>
                                    </p:animEffect>
                                  </p:childTnLst>
                                </p:cTn>
                              </p:par>
                            </p:childTnLst>
                          </p:cTn>
                        </p:par>
                        <p:par>
                          <p:cTn id="27" fill="hold">
                            <p:stCondLst>
                              <p:cond delay="500"/>
                            </p:stCondLst>
                            <p:childTnLst>
                              <p:par>
                                <p:cTn id="28" presetID="10" presetClass="entr" presetSubtype="0" fill="hold" nodeType="afterEffect">
                                  <p:stCondLst>
                                    <p:cond delay="0"/>
                                  </p:stCondLst>
                                  <p:childTnLst>
                                    <p:set>
                                      <p:cBhvr>
                                        <p:cTn id="29" dur="1" fill="hold">
                                          <p:stCondLst>
                                            <p:cond delay="0"/>
                                          </p:stCondLst>
                                        </p:cTn>
                                        <p:tgtEl>
                                          <p:spTgt spid="82"/>
                                        </p:tgtEl>
                                        <p:attrNameLst>
                                          <p:attrName>style.visibility</p:attrName>
                                        </p:attrNameLst>
                                      </p:cBhvr>
                                      <p:to>
                                        <p:strVal val="visible"/>
                                      </p:to>
                                    </p:set>
                                    <p:animEffect transition="in" filter="fade">
                                      <p:cBhvr>
                                        <p:cTn id="30" dur="500"/>
                                        <p:tgtEl>
                                          <p:spTgt spid="82"/>
                                        </p:tgtEl>
                                      </p:cBhvr>
                                    </p:animEffect>
                                  </p:childTnLst>
                                </p:cTn>
                              </p:par>
                            </p:childTnLst>
                          </p:cTn>
                        </p:par>
                        <p:par>
                          <p:cTn id="31" fill="hold">
                            <p:stCondLst>
                              <p:cond delay="1000"/>
                            </p:stCondLst>
                            <p:childTnLst>
                              <p:par>
                                <p:cTn id="32" presetID="10" presetClass="entr" presetSubtype="0" fill="hold" nodeType="afterEffect">
                                  <p:stCondLst>
                                    <p:cond delay="0"/>
                                  </p:stCondLst>
                                  <p:childTnLst>
                                    <p:set>
                                      <p:cBhvr>
                                        <p:cTn id="33" dur="1" fill="hold">
                                          <p:stCondLst>
                                            <p:cond delay="0"/>
                                          </p:stCondLst>
                                        </p:cTn>
                                        <p:tgtEl>
                                          <p:spTgt spid="84"/>
                                        </p:tgtEl>
                                        <p:attrNameLst>
                                          <p:attrName>style.visibility</p:attrName>
                                        </p:attrNameLst>
                                      </p:cBhvr>
                                      <p:to>
                                        <p:strVal val="visible"/>
                                      </p:to>
                                    </p:set>
                                    <p:animEffect transition="in" filter="fade">
                                      <p:cBhvr>
                                        <p:cTn id="34" dur="500"/>
                                        <p:tgtEl>
                                          <p:spTgt spid="84"/>
                                        </p:tgtEl>
                                      </p:cBhvr>
                                    </p:animEffect>
                                  </p:childTnLst>
                                </p:cTn>
                              </p:par>
                              <p:par>
                                <p:cTn id="35" presetID="10" presetClass="entr" presetSubtype="0" fill="hold" nodeType="withEffect">
                                  <p:stCondLst>
                                    <p:cond delay="0"/>
                                  </p:stCondLst>
                                  <p:childTnLst>
                                    <p:set>
                                      <p:cBhvr>
                                        <p:cTn id="36" dur="1" fill="hold">
                                          <p:stCondLst>
                                            <p:cond delay="0"/>
                                          </p:stCondLst>
                                        </p:cTn>
                                        <p:tgtEl>
                                          <p:spTgt spid="85"/>
                                        </p:tgtEl>
                                        <p:attrNameLst>
                                          <p:attrName>style.visibility</p:attrName>
                                        </p:attrNameLst>
                                      </p:cBhvr>
                                      <p:to>
                                        <p:strVal val="visible"/>
                                      </p:to>
                                    </p:set>
                                    <p:animEffect transition="in" filter="fade">
                                      <p:cBhvr>
                                        <p:cTn id="37" dur="500"/>
                                        <p:tgtEl>
                                          <p:spTgt spid="85"/>
                                        </p:tgtEl>
                                      </p:cBhvr>
                                    </p:animEffect>
                                  </p:childTnLst>
                                </p:cTn>
                              </p:par>
                              <p:par>
                                <p:cTn id="38" presetID="10" presetClass="entr" presetSubtype="0" fill="hold" nodeType="withEffect">
                                  <p:stCondLst>
                                    <p:cond delay="0"/>
                                  </p:stCondLst>
                                  <p:childTnLst>
                                    <p:set>
                                      <p:cBhvr>
                                        <p:cTn id="39" dur="1" fill="hold">
                                          <p:stCondLst>
                                            <p:cond delay="0"/>
                                          </p:stCondLst>
                                        </p:cTn>
                                        <p:tgtEl>
                                          <p:spTgt spid="83"/>
                                        </p:tgtEl>
                                        <p:attrNameLst>
                                          <p:attrName>style.visibility</p:attrName>
                                        </p:attrNameLst>
                                      </p:cBhvr>
                                      <p:to>
                                        <p:strVal val="visible"/>
                                      </p:to>
                                    </p:set>
                                    <p:animEffect transition="in" filter="fade">
                                      <p:cBhvr>
                                        <p:cTn id="40" dur="500"/>
                                        <p:tgtEl>
                                          <p:spTgt spid="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6"/>
          <p:cNvSpPr/>
          <p:nvPr/>
        </p:nvSpPr>
        <p:spPr>
          <a:xfrm>
            <a:off x="446314" y="442351"/>
            <a:ext cx="8220075" cy="5957887"/>
          </a:xfrm>
          <a:prstGeom prst="roundRect">
            <a:avLst>
              <a:gd name="adj" fmla="val 0"/>
            </a:avLst>
          </a:prstGeom>
          <a:blipFill rotWithShape="1">
            <a:blip r:embed="rId3">
              <a:alphaModFix amt="36172"/>
            </a:blip>
            <a:stretch>
              <a:fillRect/>
            </a:stretch>
          </a:blipFill>
          <a:ln w="25400" cap="rnd"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350">
                <a:solidFill>
                  <a:schemeClr val="lt1"/>
                </a:solidFill>
                <a:latin typeface="Arial"/>
                <a:ea typeface="Arial"/>
                <a:cs typeface="Arial"/>
                <a:sym typeface="Arial"/>
              </a:rPr>
              <a:t> </a:t>
            </a:r>
            <a:endParaRPr/>
          </a:p>
        </p:txBody>
      </p:sp>
      <p:sp>
        <p:nvSpPr>
          <p:cNvPr id="91" name="Google Shape;91;p6"/>
          <p:cNvSpPr/>
          <p:nvPr/>
        </p:nvSpPr>
        <p:spPr>
          <a:xfrm>
            <a:off x="535945" y="2495361"/>
            <a:ext cx="7986263" cy="2625279"/>
          </a:xfrm>
          <a:prstGeom prst="rect">
            <a:avLst/>
          </a:prstGeom>
          <a:solidFill>
            <a:srgbClr val="CA5162"/>
          </a:solidFill>
          <a:ln w="190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92" name="Google Shape;92;p6"/>
          <p:cNvSpPr/>
          <p:nvPr/>
        </p:nvSpPr>
        <p:spPr>
          <a:xfrm rot="10800000">
            <a:off x="2588843" y="-20548"/>
            <a:ext cx="3956783" cy="3411020"/>
          </a:xfrm>
          <a:prstGeom prst="triangle">
            <a:avLst>
              <a:gd name="adj" fmla="val 50000"/>
            </a:avLst>
          </a:prstGeom>
          <a:solidFill>
            <a:srgbClr val="00649D"/>
          </a:solidFill>
          <a:ln w="190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93" name="Google Shape;93;p6"/>
          <p:cNvSpPr>
            <a:spLocks noGrp="1"/>
          </p:cNvSpPr>
          <p:nvPr>
            <p:ph type="title"/>
          </p:nvPr>
        </p:nvSpPr>
        <p:spPr>
          <a:xfrm>
            <a:off x="457198" y="461962"/>
            <a:ext cx="8220075" cy="994306"/>
          </a:xfrm>
          <a:prstGeom prst="roundRect">
            <a:avLst>
              <a:gd name="adj" fmla="val 9641"/>
            </a:avLst>
          </a:prstGeom>
          <a:noFill/>
          <a:ln>
            <a:noFill/>
          </a:ln>
        </p:spPr>
        <p:txBody>
          <a:bodyPr spcFirstLastPara="1" wrap="square" lIns="252000" tIns="252000" rIns="252000" bIns="252000" anchor="ctr" anchorCtr="1">
            <a:noAutofit/>
          </a:bodyPr>
          <a:lstStyle/>
          <a:p>
            <a:pPr marL="0" lvl="0" indent="0" algn="ctr" rtl="0">
              <a:lnSpc>
                <a:spcPct val="90000"/>
              </a:lnSpc>
              <a:spcBef>
                <a:spcPts val="0"/>
              </a:spcBef>
              <a:spcAft>
                <a:spcPts val="0"/>
              </a:spcAft>
              <a:buClr>
                <a:schemeClr val="lt1"/>
              </a:buClr>
              <a:buSzPts val="3200"/>
              <a:buFont typeface="Arial"/>
              <a:buNone/>
            </a:pPr>
            <a:r>
              <a:rPr lang="en-GB" sz="3200">
                <a:solidFill>
                  <a:schemeClr val="lt1"/>
                </a:solidFill>
              </a:rPr>
              <a:t>Native</a:t>
            </a:r>
            <a:br>
              <a:rPr lang="en-GB" sz="3200">
                <a:solidFill>
                  <a:schemeClr val="lt1"/>
                </a:solidFill>
              </a:rPr>
            </a:br>
            <a:r>
              <a:rPr lang="en-GB" sz="3200">
                <a:solidFill>
                  <a:schemeClr val="lt1"/>
                </a:solidFill>
              </a:rPr>
              <a:t>Americans</a:t>
            </a:r>
            <a:endParaRPr sz="3200">
              <a:solidFill>
                <a:schemeClr val="lt1"/>
              </a:solidFill>
            </a:endParaRPr>
          </a:p>
        </p:txBody>
      </p:sp>
      <p:pic>
        <p:nvPicPr>
          <p:cNvPr id="94" name="Google Shape;94;p6"/>
          <p:cNvPicPr preferRelativeResize="0"/>
          <p:nvPr/>
        </p:nvPicPr>
        <p:blipFill rotWithShape="1">
          <a:blip r:embed="rId4">
            <a:alphaModFix/>
          </a:blip>
          <a:srcRect/>
          <a:stretch/>
        </p:blipFill>
        <p:spPr>
          <a:xfrm rot="3556073">
            <a:off x="1795781" y="1854870"/>
            <a:ext cx="3566636" cy="183665"/>
          </a:xfrm>
          <a:prstGeom prst="rect">
            <a:avLst/>
          </a:prstGeom>
          <a:noFill/>
          <a:ln>
            <a:noFill/>
          </a:ln>
        </p:spPr>
      </p:pic>
      <p:pic>
        <p:nvPicPr>
          <p:cNvPr id="95" name="Google Shape;95;p6"/>
          <p:cNvPicPr preferRelativeResize="0"/>
          <p:nvPr/>
        </p:nvPicPr>
        <p:blipFill rotWithShape="1">
          <a:blip r:embed="rId4">
            <a:alphaModFix/>
          </a:blip>
          <a:srcRect/>
          <a:stretch/>
        </p:blipFill>
        <p:spPr>
          <a:xfrm rot="-3556073" flipH="1">
            <a:off x="3769932" y="1854870"/>
            <a:ext cx="3566636" cy="183665"/>
          </a:xfrm>
          <a:prstGeom prst="rect">
            <a:avLst/>
          </a:prstGeom>
          <a:noFill/>
          <a:ln>
            <a:noFill/>
          </a:ln>
        </p:spPr>
      </p:pic>
      <p:sp>
        <p:nvSpPr>
          <p:cNvPr id="96" name="Google Shape;96;p6"/>
          <p:cNvSpPr/>
          <p:nvPr/>
        </p:nvSpPr>
        <p:spPr>
          <a:xfrm>
            <a:off x="535945" y="2781268"/>
            <a:ext cx="5389367" cy="2157102"/>
          </a:xfrm>
          <a:prstGeom prst="rect">
            <a:avLst/>
          </a:prstGeom>
          <a:noFill/>
          <a:ln>
            <a:noFill/>
          </a:ln>
        </p:spPr>
        <p:txBody>
          <a:bodyPr spcFirstLastPara="1" wrap="square" lIns="108000" tIns="108000" rIns="108000" bIns="108000" anchor="t" anchorCtr="0">
            <a:spAutoFit/>
          </a:bodyPr>
          <a:lstStyle/>
          <a:p>
            <a:pPr marL="0" marR="0" lvl="0" indent="0" algn="l" rtl="0">
              <a:spcBef>
                <a:spcPts val="0"/>
              </a:spcBef>
              <a:spcAft>
                <a:spcPts val="0"/>
              </a:spcAft>
              <a:buNone/>
            </a:pPr>
            <a:endParaRPr sz="1800" dirty="0">
              <a:solidFill>
                <a:schemeClr val="lt1"/>
              </a:solidFill>
              <a:latin typeface="Arial"/>
              <a:ea typeface="Arial"/>
              <a:cs typeface="Arial"/>
              <a:sym typeface="Arial"/>
            </a:endParaRPr>
          </a:p>
          <a:p>
            <a:pPr marL="0" marR="0" lvl="0" indent="0" algn="l" rtl="0">
              <a:spcBef>
                <a:spcPts val="0"/>
              </a:spcBef>
              <a:spcAft>
                <a:spcPts val="0"/>
              </a:spcAft>
              <a:buNone/>
            </a:pPr>
            <a:r>
              <a:rPr lang="en-GB" sz="1800" dirty="0">
                <a:solidFill>
                  <a:schemeClr val="lt1"/>
                </a:solidFill>
                <a:latin typeface="Arial"/>
                <a:ea typeface="Arial"/>
                <a:cs typeface="Arial"/>
                <a:sym typeface="Arial"/>
              </a:rPr>
              <a:t>Native American tribes each </a:t>
            </a:r>
            <a:br>
              <a:rPr lang="en-GB" sz="1800" dirty="0">
                <a:solidFill>
                  <a:schemeClr val="lt1"/>
                </a:solidFill>
                <a:latin typeface="Arial"/>
                <a:ea typeface="Arial"/>
                <a:cs typeface="Arial"/>
                <a:sym typeface="Arial"/>
              </a:rPr>
            </a:br>
            <a:r>
              <a:rPr lang="en-GB" sz="1800" dirty="0">
                <a:solidFill>
                  <a:schemeClr val="lt1"/>
                </a:solidFill>
                <a:latin typeface="Arial"/>
                <a:ea typeface="Arial"/>
                <a:cs typeface="Arial"/>
                <a:sym typeface="Arial"/>
              </a:rPr>
              <a:t>lived in their own kind of special homes. Some Nomadic tribes lived in tipis, while other tribes lived in more permanent dwellings such as a Native American Longhouse or pueblo villages.</a:t>
            </a:r>
            <a:endParaRPr dirty="0"/>
          </a:p>
          <a:p>
            <a:pPr marL="0" marR="0" lvl="0" indent="0" algn="l" rtl="0">
              <a:spcBef>
                <a:spcPts val="0"/>
              </a:spcBef>
              <a:spcAft>
                <a:spcPts val="0"/>
              </a:spcAft>
              <a:buNone/>
            </a:pPr>
            <a:endParaRPr sz="1800" dirty="0">
              <a:solidFill>
                <a:schemeClr val="lt1"/>
              </a:solidFill>
              <a:latin typeface="Arial"/>
              <a:ea typeface="Arial"/>
              <a:cs typeface="Arial"/>
              <a:sym typeface="Arial"/>
            </a:endParaRPr>
          </a:p>
        </p:txBody>
      </p:sp>
      <p:pic>
        <p:nvPicPr>
          <p:cNvPr id="97" name="Google Shape;97;p6"/>
          <p:cNvPicPr preferRelativeResize="0"/>
          <p:nvPr/>
        </p:nvPicPr>
        <p:blipFill rotWithShape="1">
          <a:blip r:embed="rId5">
            <a:alphaModFix/>
          </a:blip>
          <a:srcRect/>
          <a:stretch/>
        </p:blipFill>
        <p:spPr>
          <a:xfrm>
            <a:off x="693548" y="2822510"/>
            <a:ext cx="2679666" cy="137990"/>
          </a:xfrm>
          <a:prstGeom prst="rect">
            <a:avLst/>
          </a:prstGeom>
          <a:noFill/>
          <a:ln>
            <a:noFill/>
          </a:ln>
        </p:spPr>
      </p:pic>
      <p:pic>
        <p:nvPicPr>
          <p:cNvPr id="98" name="Google Shape;98;p6"/>
          <p:cNvPicPr preferRelativeResize="0"/>
          <p:nvPr/>
        </p:nvPicPr>
        <p:blipFill rotWithShape="1">
          <a:blip r:embed="rId5">
            <a:alphaModFix/>
          </a:blip>
          <a:srcRect/>
          <a:stretch/>
        </p:blipFill>
        <p:spPr>
          <a:xfrm>
            <a:off x="723268" y="4744774"/>
            <a:ext cx="2679666" cy="137990"/>
          </a:xfrm>
          <a:prstGeom prst="rect">
            <a:avLst/>
          </a:prstGeom>
          <a:noFill/>
          <a:ln>
            <a:noFill/>
          </a:ln>
        </p:spPr>
      </p:pic>
      <p:pic>
        <p:nvPicPr>
          <p:cNvPr id="99" name="Google Shape;99;p6"/>
          <p:cNvPicPr preferRelativeResize="0"/>
          <p:nvPr/>
        </p:nvPicPr>
        <p:blipFill rotWithShape="1">
          <a:blip r:embed="rId6">
            <a:alphaModFix/>
          </a:blip>
          <a:srcRect/>
          <a:stretch/>
        </p:blipFill>
        <p:spPr>
          <a:xfrm>
            <a:off x="4607816" y="1923835"/>
            <a:ext cx="3670999" cy="4258277"/>
          </a:xfrm>
          <a:prstGeom prst="rect">
            <a:avLst/>
          </a:prstGeom>
          <a:noFill/>
          <a:ln>
            <a:noFill/>
          </a:ln>
        </p:spPr>
      </p:pic>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92"/>
                                        </p:tgtEl>
                                        <p:attrNameLst>
                                          <p:attrName>style.visibility</p:attrName>
                                        </p:attrNameLst>
                                      </p:cBhvr>
                                      <p:to>
                                        <p:strVal val="visible"/>
                                      </p:to>
                                    </p:set>
                                    <p:animEffect transition="in" filter="fade">
                                      <p:cBhvr>
                                        <p:cTn id="7" dur="500"/>
                                        <p:tgtEl>
                                          <p:spTgt spid="92"/>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93"/>
                                        </p:tgtEl>
                                        <p:attrNameLst>
                                          <p:attrName>style.visibility</p:attrName>
                                        </p:attrNameLst>
                                      </p:cBhvr>
                                      <p:to>
                                        <p:strVal val="visible"/>
                                      </p:to>
                                    </p:set>
                                    <p:animEffect transition="in" filter="fade">
                                      <p:cBhvr>
                                        <p:cTn id="11" dur="500"/>
                                        <p:tgtEl>
                                          <p:spTgt spid="93"/>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94"/>
                                        </p:tgtEl>
                                        <p:attrNameLst>
                                          <p:attrName>style.visibility</p:attrName>
                                        </p:attrNameLst>
                                      </p:cBhvr>
                                      <p:to>
                                        <p:strVal val="visible"/>
                                      </p:to>
                                    </p:set>
                                    <p:animEffect transition="in" filter="fade">
                                      <p:cBhvr>
                                        <p:cTn id="15" dur="500"/>
                                        <p:tgtEl>
                                          <p:spTgt spid="94"/>
                                        </p:tgtEl>
                                      </p:cBhvr>
                                    </p:animEffect>
                                  </p:childTnLst>
                                </p:cTn>
                              </p:par>
                              <p:par>
                                <p:cTn id="16" presetID="10" presetClass="entr" presetSubtype="0" fill="hold" nodeType="withEffect">
                                  <p:stCondLst>
                                    <p:cond delay="0"/>
                                  </p:stCondLst>
                                  <p:childTnLst>
                                    <p:set>
                                      <p:cBhvr>
                                        <p:cTn id="17" dur="1" fill="hold">
                                          <p:stCondLst>
                                            <p:cond delay="0"/>
                                          </p:stCondLst>
                                        </p:cTn>
                                        <p:tgtEl>
                                          <p:spTgt spid="95"/>
                                        </p:tgtEl>
                                        <p:attrNameLst>
                                          <p:attrName>style.visibility</p:attrName>
                                        </p:attrNameLst>
                                      </p:cBhvr>
                                      <p:to>
                                        <p:strVal val="visible"/>
                                      </p:to>
                                    </p:set>
                                    <p:animEffect transition="in" filter="fade">
                                      <p:cBhvr>
                                        <p:cTn id="18" dur="500"/>
                                        <p:tgtEl>
                                          <p:spTgt spid="95"/>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99"/>
                                        </p:tgtEl>
                                        <p:attrNameLst>
                                          <p:attrName>style.visibility</p:attrName>
                                        </p:attrNameLst>
                                      </p:cBhvr>
                                      <p:to>
                                        <p:strVal val="visible"/>
                                      </p:to>
                                    </p:set>
                                    <p:animEffect transition="in" filter="fade">
                                      <p:cBhvr>
                                        <p:cTn id="23" dur="500"/>
                                        <p:tgtEl>
                                          <p:spTgt spid="99"/>
                                        </p:tgtEl>
                                      </p:cBhvr>
                                    </p:animEffect>
                                  </p:childTnLst>
                                </p:cTn>
                              </p:par>
                            </p:childTnLst>
                          </p:cTn>
                        </p:par>
                        <p:par>
                          <p:cTn id="24" fill="hold">
                            <p:stCondLst>
                              <p:cond delay="500"/>
                            </p:stCondLst>
                            <p:childTnLst>
                              <p:par>
                                <p:cTn id="25" presetID="10" presetClass="entr" presetSubtype="0" fill="hold" nodeType="afterEffect">
                                  <p:stCondLst>
                                    <p:cond delay="0"/>
                                  </p:stCondLst>
                                  <p:childTnLst>
                                    <p:set>
                                      <p:cBhvr>
                                        <p:cTn id="26" dur="1" fill="hold">
                                          <p:stCondLst>
                                            <p:cond delay="0"/>
                                          </p:stCondLst>
                                        </p:cTn>
                                        <p:tgtEl>
                                          <p:spTgt spid="91"/>
                                        </p:tgtEl>
                                        <p:attrNameLst>
                                          <p:attrName>style.visibility</p:attrName>
                                        </p:attrNameLst>
                                      </p:cBhvr>
                                      <p:to>
                                        <p:strVal val="visible"/>
                                      </p:to>
                                    </p:set>
                                    <p:animEffect transition="in" filter="fade">
                                      <p:cBhvr>
                                        <p:cTn id="27" dur="500"/>
                                        <p:tgtEl>
                                          <p:spTgt spid="91"/>
                                        </p:tgtEl>
                                      </p:cBhvr>
                                    </p:animEffect>
                                  </p:childTnLst>
                                </p:cTn>
                              </p:par>
                            </p:childTnLst>
                          </p:cTn>
                        </p:par>
                        <p:par>
                          <p:cTn id="28" fill="hold">
                            <p:stCondLst>
                              <p:cond delay="1000"/>
                            </p:stCondLst>
                            <p:childTnLst>
                              <p:par>
                                <p:cTn id="29" presetID="10" presetClass="entr" presetSubtype="0" fill="hold" nodeType="afterEffect">
                                  <p:stCondLst>
                                    <p:cond delay="0"/>
                                  </p:stCondLst>
                                  <p:childTnLst>
                                    <p:set>
                                      <p:cBhvr>
                                        <p:cTn id="30" dur="1" fill="hold">
                                          <p:stCondLst>
                                            <p:cond delay="0"/>
                                          </p:stCondLst>
                                        </p:cTn>
                                        <p:tgtEl>
                                          <p:spTgt spid="97"/>
                                        </p:tgtEl>
                                        <p:attrNameLst>
                                          <p:attrName>style.visibility</p:attrName>
                                        </p:attrNameLst>
                                      </p:cBhvr>
                                      <p:to>
                                        <p:strVal val="visible"/>
                                      </p:to>
                                    </p:set>
                                    <p:animEffect transition="in" filter="fade">
                                      <p:cBhvr>
                                        <p:cTn id="31" dur="500"/>
                                        <p:tgtEl>
                                          <p:spTgt spid="97"/>
                                        </p:tgtEl>
                                      </p:cBhvr>
                                    </p:animEffect>
                                  </p:childTnLst>
                                </p:cTn>
                              </p:par>
                              <p:par>
                                <p:cTn id="32" presetID="10" presetClass="entr" presetSubtype="0" fill="hold" nodeType="withEffect">
                                  <p:stCondLst>
                                    <p:cond delay="0"/>
                                  </p:stCondLst>
                                  <p:childTnLst>
                                    <p:set>
                                      <p:cBhvr>
                                        <p:cTn id="33" dur="1" fill="hold">
                                          <p:stCondLst>
                                            <p:cond delay="0"/>
                                          </p:stCondLst>
                                        </p:cTn>
                                        <p:tgtEl>
                                          <p:spTgt spid="96"/>
                                        </p:tgtEl>
                                        <p:attrNameLst>
                                          <p:attrName>style.visibility</p:attrName>
                                        </p:attrNameLst>
                                      </p:cBhvr>
                                      <p:to>
                                        <p:strVal val="visible"/>
                                      </p:to>
                                    </p:set>
                                    <p:animEffect transition="in" filter="fade">
                                      <p:cBhvr>
                                        <p:cTn id="34" dur="500"/>
                                        <p:tgtEl>
                                          <p:spTgt spid="96"/>
                                        </p:tgtEl>
                                      </p:cBhvr>
                                    </p:animEffect>
                                  </p:childTnLst>
                                </p:cTn>
                              </p:par>
                              <p:par>
                                <p:cTn id="35" presetID="10" presetClass="entr" presetSubtype="0" fill="hold" nodeType="withEffect">
                                  <p:stCondLst>
                                    <p:cond delay="0"/>
                                  </p:stCondLst>
                                  <p:childTnLst>
                                    <p:set>
                                      <p:cBhvr>
                                        <p:cTn id="36" dur="1" fill="hold">
                                          <p:stCondLst>
                                            <p:cond delay="0"/>
                                          </p:stCondLst>
                                        </p:cTn>
                                        <p:tgtEl>
                                          <p:spTgt spid="98"/>
                                        </p:tgtEl>
                                        <p:attrNameLst>
                                          <p:attrName>style.visibility</p:attrName>
                                        </p:attrNameLst>
                                      </p:cBhvr>
                                      <p:to>
                                        <p:strVal val="visible"/>
                                      </p:to>
                                    </p:set>
                                    <p:animEffect transition="in" filter="fade">
                                      <p:cBhvr>
                                        <p:cTn id="37" dur="500"/>
                                        <p:tgtEl>
                                          <p:spTgt spid="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03"/>
        <p:cNvGrpSpPr/>
        <p:nvPr/>
      </p:nvGrpSpPr>
      <p:grpSpPr>
        <a:xfrm>
          <a:off x="0" y="0"/>
          <a:ext cx="0" cy="0"/>
          <a:chOff x="0" y="0"/>
          <a:chExt cx="0" cy="0"/>
        </a:xfrm>
      </p:grpSpPr>
      <p:sp>
        <p:nvSpPr>
          <p:cNvPr id="104" name="Google Shape;104;p7"/>
          <p:cNvSpPr/>
          <p:nvPr/>
        </p:nvSpPr>
        <p:spPr>
          <a:xfrm>
            <a:off x="446314" y="442351"/>
            <a:ext cx="8220075" cy="5957887"/>
          </a:xfrm>
          <a:prstGeom prst="roundRect">
            <a:avLst>
              <a:gd name="adj" fmla="val 0"/>
            </a:avLst>
          </a:prstGeom>
          <a:blipFill rotWithShape="1">
            <a:blip r:embed="rId3">
              <a:alphaModFix amt="36172"/>
            </a:blip>
            <a:stretch>
              <a:fillRect/>
            </a:stretch>
          </a:blipFill>
          <a:ln w="25400" cap="rnd"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350">
                <a:solidFill>
                  <a:schemeClr val="lt1"/>
                </a:solidFill>
                <a:latin typeface="Arial"/>
                <a:ea typeface="Arial"/>
                <a:cs typeface="Arial"/>
                <a:sym typeface="Arial"/>
              </a:rPr>
              <a:t> </a:t>
            </a:r>
            <a:endParaRPr/>
          </a:p>
        </p:txBody>
      </p:sp>
      <p:sp>
        <p:nvSpPr>
          <p:cNvPr id="105" name="Google Shape;105;p7"/>
          <p:cNvSpPr/>
          <p:nvPr/>
        </p:nvSpPr>
        <p:spPr>
          <a:xfrm rot="10800000">
            <a:off x="2588843" y="-20548"/>
            <a:ext cx="3956783" cy="3411020"/>
          </a:xfrm>
          <a:prstGeom prst="triangle">
            <a:avLst>
              <a:gd name="adj" fmla="val 50000"/>
            </a:avLst>
          </a:prstGeom>
          <a:solidFill>
            <a:srgbClr val="00649D"/>
          </a:solidFill>
          <a:ln w="190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106" name="Google Shape;106;p7"/>
          <p:cNvSpPr>
            <a:spLocks noGrp="1"/>
          </p:cNvSpPr>
          <p:nvPr>
            <p:ph type="title"/>
          </p:nvPr>
        </p:nvSpPr>
        <p:spPr>
          <a:xfrm>
            <a:off x="404218" y="461962"/>
            <a:ext cx="8220075" cy="994306"/>
          </a:xfrm>
          <a:prstGeom prst="roundRect">
            <a:avLst>
              <a:gd name="adj" fmla="val 9641"/>
            </a:avLst>
          </a:prstGeom>
          <a:noFill/>
          <a:ln>
            <a:noFill/>
          </a:ln>
        </p:spPr>
        <p:txBody>
          <a:bodyPr spcFirstLastPara="1" wrap="square" lIns="252000" tIns="252000" rIns="252000" bIns="252000" anchor="ctr" anchorCtr="1">
            <a:noAutofit/>
          </a:bodyPr>
          <a:lstStyle/>
          <a:p>
            <a:pPr marL="0" lvl="0" indent="0" algn="l" rtl="0">
              <a:lnSpc>
                <a:spcPct val="90000"/>
              </a:lnSpc>
              <a:spcBef>
                <a:spcPts val="0"/>
              </a:spcBef>
              <a:spcAft>
                <a:spcPts val="0"/>
              </a:spcAft>
              <a:buClr>
                <a:schemeClr val="lt1"/>
              </a:buClr>
              <a:buSzPts val="3600"/>
              <a:buFont typeface="Arial"/>
              <a:buNone/>
            </a:pPr>
            <a:r>
              <a:rPr lang="en-GB" sz="3600">
                <a:solidFill>
                  <a:schemeClr val="lt1"/>
                </a:solidFill>
              </a:rPr>
              <a:t>Children</a:t>
            </a:r>
            <a:endParaRPr sz="3600">
              <a:solidFill>
                <a:schemeClr val="lt1"/>
              </a:solidFill>
            </a:endParaRPr>
          </a:p>
        </p:txBody>
      </p:sp>
      <p:pic>
        <p:nvPicPr>
          <p:cNvPr id="107" name="Google Shape;107;p7"/>
          <p:cNvPicPr preferRelativeResize="0"/>
          <p:nvPr/>
        </p:nvPicPr>
        <p:blipFill rotWithShape="1">
          <a:blip r:embed="rId4">
            <a:alphaModFix/>
          </a:blip>
          <a:srcRect/>
          <a:stretch/>
        </p:blipFill>
        <p:spPr>
          <a:xfrm rot="3556073">
            <a:off x="1795781" y="1854870"/>
            <a:ext cx="3566636" cy="183665"/>
          </a:xfrm>
          <a:prstGeom prst="rect">
            <a:avLst/>
          </a:prstGeom>
          <a:noFill/>
          <a:ln>
            <a:noFill/>
          </a:ln>
        </p:spPr>
      </p:pic>
      <p:pic>
        <p:nvPicPr>
          <p:cNvPr id="108" name="Google Shape;108;p7"/>
          <p:cNvPicPr preferRelativeResize="0"/>
          <p:nvPr/>
        </p:nvPicPr>
        <p:blipFill rotWithShape="1">
          <a:blip r:embed="rId4">
            <a:alphaModFix/>
          </a:blip>
          <a:srcRect/>
          <a:stretch/>
        </p:blipFill>
        <p:spPr>
          <a:xfrm rot="-3556073" flipH="1">
            <a:off x="3769932" y="1854870"/>
            <a:ext cx="3566636" cy="183665"/>
          </a:xfrm>
          <a:prstGeom prst="rect">
            <a:avLst/>
          </a:prstGeom>
          <a:noFill/>
          <a:ln>
            <a:noFill/>
          </a:ln>
        </p:spPr>
      </p:pic>
      <p:pic>
        <p:nvPicPr>
          <p:cNvPr id="109" name="Google Shape;109;p7"/>
          <p:cNvPicPr preferRelativeResize="0"/>
          <p:nvPr/>
        </p:nvPicPr>
        <p:blipFill rotWithShape="1">
          <a:blip r:embed="rId5">
            <a:alphaModFix/>
          </a:blip>
          <a:srcRect/>
          <a:stretch/>
        </p:blipFill>
        <p:spPr>
          <a:xfrm flipH="1">
            <a:off x="5024987" y="1946702"/>
            <a:ext cx="3085652" cy="7543800"/>
          </a:xfrm>
          <a:prstGeom prst="rect">
            <a:avLst/>
          </a:prstGeom>
          <a:noFill/>
          <a:ln>
            <a:noFill/>
          </a:ln>
        </p:spPr>
      </p:pic>
      <p:pic>
        <p:nvPicPr>
          <p:cNvPr id="110" name="Google Shape;110;p7" descr="A picture containing text&#10;&#10;Description automatically generated"/>
          <p:cNvPicPr preferRelativeResize="0"/>
          <p:nvPr/>
        </p:nvPicPr>
        <p:blipFill rotWithShape="1">
          <a:blip r:embed="rId6">
            <a:alphaModFix/>
          </a:blip>
          <a:srcRect/>
          <a:stretch/>
        </p:blipFill>
        <p:spPr>
          <a:xfrm>
            <a:off x="897970" y="1337870"/>
            <a:ext cx="2593760" cy="4258277"/>
          </a:xfrm>
          <a:prstGeom prst="rect">
            <a:avLst/>
          </a:prstGeom>
          <a:noFill/>
          <a:ln>
            <a:noFill/>
          </a:ln>
        </p:spPr>
      </p:pic>
      <p:sp>
        <p:nvSpPr>
          <p:cNvPr id="111" name="Google Shape;111;p7"/>
          <p:cNvSpPr/>
          <p:nvPr/>
        </p:nvSpPr>
        <p:spPr>
          <a:xfrm>
            <a:off x="709329" y="3638544"/>
            <a:ext cx="7536702" cy="1988213"/>
          </a:xfrm>
          <a:prstGeom prst="rect">
            <a:avLst/>
          </a:prstGeom>
          <a:solidFill>
            <a:srgbClr val="CA5162"/>
          </a:solidFill>
          <a:ln w="190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112" name="Google Shape;112;p7"/>
          <p:cNvSpPr/>
          <p:nvPr/>
        </p:nvSpPr>
        <p:spPr>
          <a:xfrm>
            <a:off x="1021894" y="3822674"/>
            <a:ext cx="7329076" cy="1326105"/>
          </a:xfrm>
          <a:prstGeom prst="rect">
            <a:avLst/>
          </a:prstGeom>
          <a:noFill/>
          <a:ln>
            <a:noFill/>
          </a:ln>
        </p:spPr>
        <p:txBody>
          <a:bodyPr spcFirstLastPara="1" wrap="square" lIns="108000" tIns="108000" rIns="108000" bIns="108000" anchor="t" anchorCtr="0">
            <a:spAutoFit/>
          </a:bodyPr>
          <a:lstStyle/>
          <a:p>
            <a:pPr marL="0" marR="0" lvl="0" indent="0" algn="l" rtl="0">
              <a:spcBef>
                <a:spcPts val="0"/>
              </a:spcBef>
              <a:spcAft>
                <a:spcPts val="0"/>
              </a:spcAft>
              <a:buNone/>
            </a:pPr>
            <a:endParaRPr sz="1800">
              <a:solidFill>
                <a:schemeClr val="lt1"/>
              </a:solidFill>
              <a:latin typeface="Arial"/>
              <a:ea typeface="Arial"/>
              <a:cs typeface="Arial"/>
              <a:sym typeface="Arial"/>
            </a:endParaRPr>
          </a:p>
          <a:p>
            <a:pPr marL="0" marR="0" lvl="0" indent="0" algn="l" rtl="0">
              <a:spcBef>
                <a:spcPts val="0"/>
              </a:spcBef>
              <a:spcAft>
                <a:spcPts val="0"/>
              </a:spcAft>
              <a:buNone/>
            </a:pPr>
            <a:r>
              <a:rPr lang="en-GB" sz="1800">
                <a:solidFill>
                  <a:schemeClr val="lt1"/>
                </a:solidFill>
                <a:latin typeface="Arial"/>
                <a:ea typeface="Arial"/>
                <a:cs typeface="Arial"/>
                <a:sym typeface="Arial"/>
              </a:rPr>
              <a:t>Young children and babies spent all of their time close to their mothers. The mother would go about her daily work and chores carrying the baby on her back in a cradleboard.</a:t>
            </a:r>
            <a:endParaRPr/>
          </a:p>
        </p:txBody>
      </p:sp>
      <p:pic>
        <p:nvPicPr>
          <p:cNvPr id="113" name="Google Shape;113;p7"/>
          <p:cNvPicPr preferRelativeResize="0"/>
          <p:nvPr/>
        </p:nvPicPr>
        <p:blipFill rotWithShape="1">
          <a:blip r:embed="rId7">
            <a:alphaModFix/>
          </a:blip>
          <a:srcRect/>
          <a:stretch/>
        </p:blipFill>
        <p:spPr>
          <a:xfrm>
            <a:off x="3216518" y="3820953"/>
            <a:ext cx="2679666" cy="137990"/>
          </a:xfrm>
          <a:prstGeom prst="rect">
            <a:avLst/>
          </a:prstGeom>
          <a:noFill/>
          <a:ln>
            <a:noFill/>
          </a:ln>
        </p:spPr>
      </p:pic>
      <p:pic>
        <p:nvPicPr>
          <p:cNvPr id="114" name="Google Shape;114;p7"/>
          <p:cNvPicPr preferRelativeResize="0"/>
          <p:nvPr/>
        </p:nvPicPr>
        <p:blipFill rotWithShape="1">
          <a:blip r:embed="rId7">
            <a:alphaModFix/>
          </a:blip>
          <a:srcRect/>
          <a:stretch/>
        </p:blipFill>
        <p:spPr>
          <a:xfrm>
            <a:off x="3229522" y="5307090"/>
            <a:ext cx="2679666" cy="137990"/>
          </a:xfrm>
          <a:prstGeom prst="rect">
            <a:avLst/>
          </a:prstGeom>
          <a:noFill/>
          <a:ln>
            <a:noFill/>
          </a:ln>
        </p:spPr>
      </p:pic>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05"/>
                                        </p:tgtEl>
                                        <p:attrNameLst>
                                          <p:attrName>style.visibility</p:attrName>
                                        </p:attrNameLst>
                                      </p:cBhvr>
                                      <p:to>
                                        <p:strVal val="visible"/>
                                      </p:to>
                                    </p:set>
                                    <p:animEffect transition="in" filter="fade">
                                      <p:cBhvr>
                                        <p:cTn id="7" dur="500"/>
                                        <p:tgtEl>
                                          <p:spTgt spid="105"/>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06"/>
                                        </p:tgtEl>
                                        <p:attrNameLst>
                                          <p:attrName>style.visibility</p:attrName>
                                        </p:attrNameLst>
                                      </p:cBhvr>
                                      <p:to>
                                        <p:strVal val="visible"/>
                                      </p:to>
                                    </p:set>
                                    <p:animEffect transition="in" filter="fade">
                                      <p:cBhvr>
                                        <p:cTn id="11" dur="500"/>
                                        <p:tgtEl>
                                          <p:spTgt spid="106"/>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07"/>
                                        </p:tgtEl>
                                        <p:attrNameLst>
                                          <p:attrName>style.visibility</p:attrName>
                                        </p:attrNameLst>
                                      </p:cBhvr>
                                      <p:to>
                                        <p:strVal val="visible"/>
                                      </p:to>
                                    </p:set>
                                    <p:animEffect transition="in" filter="fade">
                                      <p:cBhvr>
                                        <p:cTn id="15" dur="500"/>
                                        <p:tgtEl>
                                          <p:spTgt spid="107"/>
                                        </p:tgtEl>
                                      </p:cBhvr>
                                    </p:animEffect>
                                  </p:childTnLst>
                                </p:cTn>
                              </p:par>
                              <p:par>
                                <p:cTn id="16" presetID="10" presetClass="entr" presetSubtype="0" fill="hold" nodeType="withEffect">
                                  <p:stCondLst>
                                    <p:cond delay="0"/>
                                  </p:stCondLst>
                                  <p:childTnLst>
                                    <p:set>
                                      <p:cBhvr>
                                        <p:cTn id="17" dur="1" fill="hold">
                                          <p:stCondLst>
                                            <p:cond delay="0"/>
                                          </p:stCondLst>
                                        </p:cTn>
                                        <p:tgtEl>
                                          <p:spTgt spid="108"/>
                                        </p:tgtEl>
                                        <p:attrNameLst>
                                          <p:attrName>style.visibility</p:attrName>
                                        </p:attrNameLst>
                                      </p:cBhvr>
                                      <p:to>
                                        <p:strVal val="visible"/>
                                      </p:to>
                                    </p:set>
                                    <p:animEffect transition="in" filter="fade">
                                      <p:cBhvr>
                                        <p:cTn id="18" dur="500"/>
                                        <p:tgtEl>
                                          <p:spTgt spid="108"/>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109"/>
                                        </p:tgtEl>
                                        <p:attrNameLst>
                                          <p:attrName>style.visibility</p:attrName>
                                        </p:attrNameLst>
                                      </p:cBhvr>
                                      <p:to>
                                        <p:strVal val="visible"/>
                                      </p:to>
                                    </p:set>
                                    <p:animEffect transition="in" filter="fade">
                                      <p:cBhvr>
                                        <p:cTn id="23" dur="500"/>
                                        <p:tgtEl>
                                          <p:spTgt spid="109"/>
                                        </p:tgtEl>
                                      </p:cBhvr>
                                    </p:animEffect>
                                  </p:childTnLst>
                                </p:cTn>
                              </p:par>
                              <p:par>
                                <p:cTn id="24" presetID="10" presetClass="entr" presetSubtype="0" fill="hold" nodeType="withEffect">
                                  <p:stCondLst>
                                    <p:cond delay="0"/>
                                  </p:stCondLst>
                                  <p:childTnLst>
                                    <p:set>
                                      <p:cBhvr>
                                        <p:cTn id="25" dur="1" fill="hold">
                                          <p:stCondLst>
                                            <p:cond delay="0"/>
                                          </p:stCondLst>
                                        </p:cTn>
                                        <p:tgtEl>
                                          <p:spTgt spid="110"/>
                                        </p:tgtEl>
                                        <p:attrNameLst>
                                          <p:attrName>style.visibility</p:attrName>
                                        </p:attrNameLst>
                                      </p:cBhvr>
                                      <p:to>
                                        <p:strVal val="visible"/>
                                      </p:to>
                                    </p:set>
                                    <p:animEffect transition="in" filter="fade">
                                      <p:cBhvr>
                                        <p:cTn id="26" dur="500"/>
                                        <p:tgtEl>
                                          <p:spTgt spid="110"/>
                                        </p:tgtEl>
                                      </p:cBhvr>
                                    </p:animEffect>
                                  </p:childTnLst>
                                </p:cTn>
                              </p:par>
                            </p:childTnLst>
                          </p:cTn>
                        </p:par>
                        <p:par>
                          <p:cTn id="27" fill="hold">
                            <p:stCondLst>
                              <p:cond delay="500"/>
                            </p:stCondLst>
                            <p:childTnLst>
                              <p:par>
                                <p:cTn id="28" presetID="10" presetClass="entr" presetSubtype="0" fill="hold" nodeType="afterEffect">
                                  <p:stCondLst>
                                    <p:cond delay="0"/>
                                  </p:stCondLst>
                                  <p:childTnLst>
                                    <p:set>
                                      <p:cBhvr>
                                        <p:cTn id="29" dur="1" fill="hold">
                                          <p:stCondLst>
                                            <p:cond delay="0"/>
                                          </p:stCondLst>
                                        </p:cTn>
                                        <p:tgtEl>
                                          <p:spTgt spid="111"/>
                                        </p:tgtEl>
                                        <p:attrNameLst>
                                          <p:attrName>style.visibility</p:attrName>
                                        </p:attrNameLst>
                                      </p:cBhvr>
                                      <p:to>
                                        <p:strVal val="visible"/>
                                      </p:to>
                                    </p:set>
                                    <p:animEffect transition="in" filter="fade">
                                      <p:cBhvr>
                                        <p:cTn id="30" dur="500"/>
                                        <p:tgtEl>
                                          <p:spTgt spid="111"/>
                                        </p:tgtEl>
                                      </p:cBhvr>
                                    </p:animEffect>
                                  </p:childTnLst>
                                </p:cTn>
                              </p:par>
                            </p:childTnLst>
                          </p:cTn>
                        </p:par>
                        <p:par>
                          <p:cTn id="31" fill="hold">
                            <p:stCondLst>
                              <p:cond delay="1000"/>
                            </p:stCondLst>
                            <p:childTnLst>
                              <p:par>
                                <p:cTn id="32" presetID="10" presetClass="entr" presetSubtype="0" fill="hold" nodeType="afterEffect">
                                  <p:stCondLst>
                                    <p:cond delay="0"/>
                                  </p:stCondLst>
                                  <p:childTnLst>
                                    <p:set>
                                      <p:cBhvr>
                                        <p:cTn id="33" dur="1" fill="hold">
                                          <p:stCondLst>
                                            <p:cond delay="0"/>
                                          </p:stCondLst>
                                        </p:cTn>
                                        <p:tgtEl>
                                          <p:spTgt spid="113"/>
                                        </p:tgtEl>
                                        <p:attrNameLst>
                                          <p:attrName>style.visibility</p:attrName>
                                        </p:attrNameLst>
                                      </p:cBhvr>
                                      <p:to>
                                        <p:strVal val="visible"/>
                                      </p:to>
                                    </p:set>
                                    <p:animEffect transition="in" filter="fade">
                                      <p:cBhvr>
                                        <p:cTn id="34" dur="500"/>
                                        <p:tgtEl>
                                          <p:spTgt spid="113"/>
                                        </p:tgtEl>
                                      </p:cBhvr>
                                    </p:animEffect>
                                  </p:childTnLst>
                                </p:cTn>
                              </p:par>
                              <p:par>
                                <p:cTn id="35" presetID="10" presetClass="entr" presetSubtype="0" fill="hold" nodeType="withEffect">
                                  <p:stCondLst>
                                    <p:cond delay="0"/>
                                  </p:stCondLst>
                                  <p:childTnLst>
                                    <p:set>
                                      <p:cBhvr>
                                        <p:cTn id="36" dur="1" fill="hold">
                                          <p:stCondLst>
                                            <p:cond delay="0"/>
                                          </p:stCondLst>
                                        </p:cTn>
                                        <p:tgtEl>
                                          <p:spTgt spid="112"/>
                                        </p:tgtEl>
                                        <p:attrNameLst>
                                          <p:attrName>style.visibility</p:attrName>
                                        </p:attrNameLst>
                                      </p:cBhvr>
                                      <p:to>
                                        <p:strVal val="visible"/>
                                      </p:to>
                                    </p:set>
                                    <p:animEffect transition="in" filter="fade">
                                      <p:cBhvr>
                                        <p:cTn id="37" dur="500"/>
                                        <p:tgtEl>
                                          <p:spTgt spid="112"/>
                                        </p:tgtEl>
                                      </p:cBhvr>
                                    </p:animEffect>
                                  </p:childTnLst>
                                </p:cTn>
                              </p:par>
                              <p:par>
                                <p:cTn id="38" presetID="10" presetClass="entr" presetSubtype="0" fill="hold" nodeType="withEffect">
                                  <p:stCondLst>
                                    <p:cond delay="0"/>
                                  </p:stCondLst>
                                  <p:childTnLst>
                                    <p:set>
                                      <p:cBhvr>
                                        <p:cTn id="39" dur="1" fill="hold">
                                          <p:stCondLst>
                                            <p:cond delay="0"/>
                                          </p:stCondLst>
                                        </p:cTn>
                                        <p:tgtEl>
                                          <p:spTgt spid="114"/>
                                        </p:tgtEl>
                                        <p:attrNameLst>
                                          <p:attrName>style.visibility</p:attrName>
                                        </p:attrNameLst>
                                      </p:cBhvr>
                                      <p:to>
                                        <p:strVal val="visible"/>
                                      </p:to>
                                    </p:set>
                                    <p:animEffect transition="in" filter="fade">
                                      <p:cBhvr>
                                        <p:cTn id="40" dur="500"/>
                                        <p:tgtEl>
                                          <p:spTgt spid="1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18"/>
        <p:cNvGrpSpPr/>
        <p:nvPr/>
      </p:nvGrpSpPr>
      <p:grpSpPr>
        <a:xfrm>
          <a:off x="0" y="0"/>
          <a:ext cx="0" cy="0"/>
          <a:chOff x="0" y="0"/>
          <a:chExt cx="0" cy="0"/>
        </a:xfrm>
      </p:grpSpPr>
      <p:sp>
        <p:nvSpPr>
          <p:cNvPr id="119" name="Google Shape;119;p8"/>
          <p:cNvSpPr/>
          <p:nvPr/>
        </p:nvSpPr>
        <p:spPr>
          <a:xfrm>
            <a:off x="446314" y="442351"/>
            <a:ext cx="8220075" cy="5957887"/>
          </a:xfrm>
          <a:prstGeom prst="roundRect">
            <a:avLst>
              <a:gd name="adj" fmla="val 0"/>
            </a:avLst>
          </a:prstGeom>
          <a:blipFill rotWithShape="1">
            <a:blip r:embed="rId3">
              <a:alphaModFix amt="36172"/>
            </a:blip>
            <a:stretch>
              <a:fillRect/>
            </a:stretch>
          </a:blipFill>
          <a:ln w="25400" cap="rnd"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350">
                <a:solidFill>
                  <a:schemeClr val="lt1"/>
                </a:solidFill>
                <a:latin typeface="Arial"/>
                <a:ea typeface="Arial"/>
                <a:cs typeface="Arial"/>
                <a:sym typeface="Arial"/>
              </a:rPr>
              <a:t> </a:t>
            </a:r>
            <a:endParaRPr/>
          </a:p>
        </p:txBody>
      </p:sp>
      <p:sp>
        <p:nvSpPr>
          <p:cNvPr id="120" name="Google Shape;120;p8"/>
          <p:cNvSpPr/>
          <p:nvPr/>
        </p:nvSpPr>
        <p:spPr>
          <a:xfrm rot="10800000">
            <a:off x="2588843" y="-20548"/>
            <a:ext cx="3956783" cy="3411020"/>
          </a:xfrm>
          <a:prstGeom prst="triangle">
            <a:avLst>
              <a:gd name="adj" fmla="val 50000"/>
            </a:avLst>
          </a:prstGeom>
          <a:solidFill>
            <a:srgbClr val="00649D"/>
          </a:solidFill>
          <a:ln w="190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121" name="Google Shape;121;p8"/>
          <p:cNvSpPr>
            <a:spLocks noGrp="1"/>
          </p:cNvSpPr>
          <p:nvPr>
            <p:ph type="title"/>
          </p:nvPr>
        </p:nvSpPr>
        <p:spPr>
          <a:xfrm>
            <a:off x="359662" y="461962"/>
            <a:ext cx="8220075" cy="994306"/>
          </a:xfrm>
          <a:prstGeom prst="roundRect">
            <a:avLst>
              <a:gd name="adj" fmla="val 9641"/>
            </a:avLst>
          </a:prstGeom>
          <a:noFill/>
          <a:ln>
            <a:noFill/>
          </a:ln>
        </p:spPr>
        <p:txBody>
          <a:bodyPr spcFirstLastPara="1" wrap="square" lIns="252000" tIns="252000" rIns="252000" bIns="252000" anchor="ctr" anchorCtr="1">
            <a:noAutofit/>
          </a:bodyPr>
          <a:lstStyle/>
          <a:p>
            <a:pPr marL="0" lvl="0" indent="0" algn="l" rtl="0">
              <a:lnSpc>
                <a:spcPct val="90000"/>
              </a:lnSpc>
              <a:spcBef>
                <a:spcPts val="0"/>
              </a:spcBef>
              <a:spcAft>
                <a:spcPts val="0"/>
              </a:spcAft>
              <a:buClr>
                <a:schemeClr val="lt1"/>
              </a:buClr>
              <a:buSzPts val="3600"/>
              <a:buFont typeface="Arial"/>
              <a:buNone/>
            </a:pPr>
            <a:r>
              <a:rPr lang="en-GB" sz="3600">
                <a:solidFill>
                  <a:schemeClr val="lt1"/>
                </a:solidFill>
              </a:rPr>
              <a:t>Education</a:t>
            </a:r>
            <a:endParaRPr sz="3600">
              <a:solidFill>
                <a:schemeClr val="lt1"/>
              </a:solidFill>
            </a:endParaRPr>
          </a:p>
        </p:txBody>
      </p:sp>
      <p:pic>
        <p:nvPicPr>
          <p:cNvPr id="122" name="Google Shape;122;p8"/>
          <p:cNvPicPr preferRelativeResize="0"/>
          <p:nvPr/>
        </p:nvPicPr>
        <p:blipFill rotWithShape="1">
          <a:blip r:embed="rId4">
            <a:alphaModFix/>
          </a:blip>
          <a:srcRect/>
          <a:stretch/>
        </p:blipFill>
        <p:spPr>
          <a:xfrm rot="3556073">
            <a:off x="1795781" y="1854870"/>
            <a:ext cx="3566636" cy="183665"/>
          </a:xfrm>
          <a:prstGeom prst="rect">
            <a:avLst/>
          </a:prstGeom>
          <a:noFill/>
          <a:ln>
            <a:noFill/>
          </a:ln>
        </p:spPr>
      </p:pic>
      <p:sp>
        <p:nvSpPr>
          <p:cNvPr id="123" name="Google Shape;123;p8"/>
          <p:cNvSpPr/>
          <p:nvPr/>
        </p:nvSpPr>
        <p:spPr>
          <a:xfrm>
            <a:off x="614692" y="3601968"/>
            <a:ext cx="7536702" cy="2542800"/>
          </a:xfrm>
          <a:prstGeom prst="rect">
            <a:avLst/>
          </a:prstGeom>
          <a:solidFill>
            <a:srgbClr val="CA5162"/>
          </a:solidFill>
          <a:ln w="190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pic>
        <p:nvPicPr>
          <p:cNvPr id="124" name="Google Shape;124;p8"/>
          <p:cNvPicPr preferRelativeResize="0"/>
          <p:nvPr/>
        </p:nvPicPr>
        <p:blipFill rotWithShape="1">
          <a:blip r:embed="rId4">
            <a:alphaModFix/>
          </a:blip>
          <a:srcRect/>
          <a:stretch/>
        </p:blipFill>
        <p:spPr>
          <a:xfrm rot="-3556073" flipH="1">
            <a:off x="3769932" y="1854870"/>
            <a:ext cx="3566636" cy="183665"/>
          </a:xfrm>
          <a:prstGeom prst="rect">
            <a:avLst/>
          </a:prstGeom>
          <a:noFill/>
          <a:ln>
            <a:noFill/>
          </a:ln>
        </p:spPr>
      </p:pic>
      <p:pic>
        <p:nvPicPr>
          <p:cNvPr id="125" name="Google Shape;125;p8"/>
          <p:cNvPicPr preferRelativeResize="0"/>
          <p:nvPr/>
        </p:nvPicPr>
        <p:blipFill rotWithShape="1">
          <a:blip r:embed="rId5">
            <a:alphaModFix/>
          </a:blip>
          <a:srcRect/>
          <a:stretch/>
        </p:blipFill>
        <p:spPr>
          <a:xfrm>
            <a:off x="5178549" y="3872734"/>
            <a:ext cx="2813977" cy="1990207"/>
          </a:xfrm>
          <a:prstGeom prst="rect">
            <a:avLst/>
          </a:prstGeom>
          <a:noFill/>
          <a:ln w="19050" cap="flat" cmpd="sng">
            <a:solidFill>
              <a:schemeClr val="lt1"/>
            </a:solidFill>
            <a:prstDash val="solid"/>
            <a:round/>
            <a:headEnd type="none" w="sm" len="sm"/>
            <a:tailEnd type="none" w="sm" len="sm"/>
          </a:ln>
        </p:spPr>
      </p:pic>
      <p:sp>
        <p:nvSpPr>
          <p:cNvPr id="126" name="Google Shape;126;p8"/>
          <p:cNvSpPr/>
          <p:nvPr/>
        </p:nvSpPr>
        <p:spPr>
          <a:xfrm>
            <a:off x="679032" y="3965690"/>
            <a:ext cx="4539962" cy="1880103"/>
          </a:xfrm>
          <a:prstGeom prst="rect">
            <a:avLst/>
          </a:prstGeom>
          <a:noFill/>
          <a:ln>
            <a:noFill/>
          </a:ln>
        </p:spPr>
        <p:txBody>
          <a:bodyPr spcFirstLastPara="1" wrap="square" lIns="108000" tIns="108000" rIns="108000" bIns="108000" anchor="t" anchorCtr="0">
            <a:spAutoFit/>
          </a:bodyPr>
          <a:lstStyle/>
          <a:p>
            <a:pPr marL="0" marR="0" lvl="0" indent="0" algn="l" rtl="0">
              <a:spcBef>
                <a:spcPts val="0"/>
              </a:spcBef>
              <a:spcAft>
                <a:spcPts val="0"/>
              </a:spcAft>
              <a:buNone/>
            </a:pPr>
            <a:r>
              <a:rPr lang="en-GB" sz="1800">
                <a:solidFill>
                  <a:schemeClr val="lt1"/>
                </a:solidFill>
                <a:latin typeface="Arial"/>
                <a:ea typeface="Arial"/>
                <a:cs typeface="Arial"/>
                <a:sym typeface="Arial"/>
              </a:rPr>
              <a:t>The early tribes did not have any sort of official education or schools like we have now, but the children were expected to learn. The boys followed the men around and were taught how to hunt and do what were seen as men's chores.</a:t>
            </a:r>
            <a:endParaRPr/>
          </a:p>
        </p:txBody>
      </p:sp>
      <p:sp>
        <p:nvSpPr>
          <p:cNvPr id="127" name="Google Shape;127;p8"/>
          <p:cNvSpPr/>
          <p:nvPr/>
        </p:nvSpPr>
        <p:spPr>
          <a:xfrm>
            <a:off x="674812" y="4220925"/>
            <a:ext cx="4539962" cy="1326105"/>
          </a:xfrm>
          <a:prstGeom prst="rect">
            <a:avLst/>
          </a:prstGeom>
          <a:noFill/>
          <a:ln>
            <a:noFill/>
          </a:ln>
        </p:spPr>
        <p:txBody>
          <a:bodyPr spcFirstLastPara="1" wrap="square" lIns="108000" tIns="108000" rIns="108000" bIns="108000" anchor="t" anchorCtr="0">
            <a:spAutoFit/>
          </a:bodyPr>
          <a:lstStyle/>
          <a:p>
            <a:pPr marL="0" marR="0" lvl="0" indent="0" algn="l" rtl="0">
              <a:spcBef>
                <a:spcPts val="0"/>
              </a:spcBef>
              <a:spcAft>
                <a:spcPts val="0"/>
              </a:spcAft>
              <a:buNone/>
            </a:pPr>
            <a:r>
              <a:rPr lang="en-GB" sz="1800">
                <a:solidFill>
                  <a:schemeClr val="lt1"/>
                </a:solidFill>
                <a:latin typeface="Arial"/>
                <a:ea typeface="Arial"/>
                <a:cs typeface="Arial"/>
                <a:sym typeface="Arial"/>
              </a:rPr>
              <a:t>Young girls followed the women around and learned to do traditional women's work like making baskets, working the fields, and cooking.</a:t>
            </a:r>
            <a:endParaRPr/>
          </a:p>
        </p:txBody>
      </p:sp>
      <p:pic>
        <p:nvPicPr>
          <p:cNvPr id="128" name="Google Shape;128;p8"/>
          <p:cNvPicPr preferRelativeResize="0"/>
          <p:nvPr/>
        </p:nvPicPr>
        <p:blipFill rotWithShape="1">
          <a:blip r:embed="rId6">
            <a:alphaModFix/>
          </a:blip>
          <a:srcRect/>
          <a:stretch/>
        </p:blipFill>
        <p:spPr>
          <a:xfrm>
            <a:off x="1249010" y="3824210"/>
            <a:ext cx="2679666" cy="137990"/>
          </a:xfrm>
          <a:prstGeom prst="rect">
            <a:avLst/>
          </a:prstGeom>
          <a:noFill/>
          <a:ln>
            <a:noFill/>
          </a:ln>
        </p:spPr>
      </p:pic>
      <p:pic>
        <p:nvPicPr>
          <p:cNvPr id="129" name="Google Shape;129;p8"/>
          <p:cNvPicPr preferRelativeResize="0"/>
          <p:nvPr/>
        </p:nvPicPr>
        <p:blipFill rotWithShape="1">
          <a:blip r:embed="rId6">
            <a:alphaModFix/>
          </a:blip>
          <a:srcRect/>
          <a:stretch/>
        </p:blipFill>
        <p:spPr>
          <a:xfrm>
            <a:off x="1351049" y="5833397"/>
            <a:ext cx="2679666" cy="137990"/>
          </a:xfrm>
          <a:prstGeom prst="rect">
            <a:avLst/>
          </a:prstGeom>
          <a:noFill/>
          <a:ln>
            <a:noFill/>
          </a:ln>
        </p:spPr>
      </p:pic>
      <p:pic>
        <p:nvPicPr>
          <p:cNvPr id="130" name="Google Shape;130;p8" descr="A picture containing clock&#10;&#10;Description automatically generated"/>
          <p:cNvPicPr preferRelativeResize="0"/>
          <p:nvPr/>
        </p:nvPicPr>
        <p:blipFill rotWithShape="1">
          <a:blip r:embed="rId7">
            <a:alphaModFix/>
          </a:blip>
          <a:srcRect/>
          <a:stretch/>
        </p:blipFill>
        <p:spPr>
          <a:xfrm>
            <a:off x="5146545" y="3856662"/>
            <a:ext cx="2925415" cy="2025707"/>
          </a:xfrm>
          <a:prstGeom prst="rect">
            <a:avLst/>
          </a:prstGeom>
          <a:noFill/>
          <a:ln>
            <a:noFill/>
          </a:ln>
        </p:spPr>
      </p:pic>
      <p:sp>
        <p:nvSpPr>
          <p:cNvPr id="131" name="Google Shape;131;p8"/>
          <p:cNvSpPr/>
          <p:nvPr/>
        </p:nvSpPr>
        <p:spPr>
          <a:xfrm>
            <a:off x="690696" y="4016251"/>
            <a:ext cx="4572000" cy="175432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lt1"/>
                </a:solidFill>
                <a:latin typeface="Arial"/>
                <a:ea typeface="Arial"/>
                <a:cs typeface="Arial"/>
                <a:sym typeface="Arial"/>
              </a:rPr>
              <a:t>Children learned of the history and moral rules of the tribe from stories told by the elders. These stories were not only entertaining, but also held meaning and taught the children how they were expected to behave.</a:t>
            </a:r>
            <a:endParaRPr sz="1800">
              <a:solidFill>
                <a:schemeClr val="lt1"/>
              </a:solidFill>
              <a:latin typeface="Arial"/>
              <a:ea typeface="Arial"/>
              <a:cs typeface="Arial"/>
              <a:sym typeface="Arial"/>
            </a:endParaRPr>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20"/>
                                        </p:tgtEl>
                                        <p:attrNameLst>
                                          <p:attrName>style.visibility</p:attrName>
                                        </p:attrNameLst>
                                      </p:cBhvr>
                                      <p:to>
                                        <p:strVal val="visible"/>
                                      </p:to>
                                    </p:set>
                                    <p:animEffect transition="in" filter="fade">
                                      <p:cBhvr>
                                        <p:cTn id="7" dur="500"/>
                                        <p:tgtEl>
                                          <p:spTgt spid="120"/>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21"/>
                                        </p:tgtEl>
                                        <p:attrNameLst>
                                          <p:attrName>style.visibility</p:attrName>
                                        </p:attrNameLst>
                                      </p:cBhvr>
                                      <p:to>
                                        <p:strVal val="visible"/>
                                      </p:to>
                                    </p:set>
                                    <p:animEffect transition="in" filter="fade">
                                      <p:cBhvr>
                                        <p:cTn id="11" dur="500"/>
                                        <p:tgtEl>
                                          <p:spTgt spid="121"/>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22"/>
                                        </p:tgtEl>
                                        <p:attrNameLst>
                                          <p:attrName>style.visibility</p:attrName>
                                        </p:attrNameLst>
                                      </p:cBhvr>
                                      <p:to>
                                        <p:strVal val="visible"/>
                                      </p:to>
                                    </p:set>
                                    <p:animEffect transition="in" filter="fade">
                                      <p:cBhvr>
                                        <p:cTn id="15" dur="500"/>
                                        <p:tgtEl>
                                          <p:spTgt spid="122"/>
                                        </p:tgtEl>
                                      </p:cBhvr>
                                    </p:animEffect>
                                  </p:childTnLst>
                                </p:cTn>
                              </p:par>
                              <p:par>
                                <p:cTn id="16" presetID="10" presetClass="entr" presetSubtype="0" fill="hold" nodeType="withEffect">
                                  <p:stCondLst>
                                    <p:cond delay="0"/>
                                  </p:stCondLst>
                                  <p:childTnLst>
                                    <p:set>
                                      <p:cBhvr>
                                        <p:cTn id="17" dur="1" fill="hold">
                                          <p:stCondLst>
                                            <p:cond delay="0"/>
                                          </p:stCondLst>
                                        </p:cTn>
                                        <p:tgtEl>
                                          <p:spTgt spid="124"/>
                                        </p:tgtEl>
                                        <p:attrNameLst>
                                          <p:attrName>style.visibility</p:attrName>
                                        </p:attrNameLst>
                                      </p:cBhvr>
                                      <p:to>
                                        <p:strVal val="visible"/>
                                      </p:to>
                                    </p:set>
                                    <p:animEffect transition="in" filter="fade">
                                      <p:cBhvr>
                                        <p:cTn id="18" dur="500"/>
                                        <p:tgtEl>
                                          <p:spTgt spid="124"/>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123"/>
                                        </p:tgtEl>
                                        <p:attrNameLst>
                                          <p:attrName>style.visibility</p:attrName>
                                        </p:attrNameLst>
                                      </p:cBhvr>
                                      <p:to>
                                        <p:strVal val="visible"/>
                                      </p:to>
                                    </p:set>
                                    <p:animEffect transition="in" filter="fade">
                                      <p:cBhvr>
                                        <p:cTn id="23" dur="500"/>
                                        <p:tgtEl>
                                          <p:spTgt spid="123"/>
                                        </p:tgtEl>
                                      </p:cBhvr>
                                    </p:animEffect>
                                  </p:childTnLst>
                                </p:cTn>
                              </p:par>
                            </p:childTnLst>
                          </p:cTn>
                        </p:par>
                        <p:par>
                          <p:cTn id="24" fill="hold">
                            <p:stCondLst>
                              <p:cond delay="500"/>
                            </p:stCondLst>
                            <p:childTnLst>
                              <p:par>
                                <p:cTn id="25" presetID="10" presetClass="entr" presetSubtype="0" fill="hold" nodeType="afterEffect">
                                  <p:stCondLst>
                                    <p:cond delay="0"/>
                                  </p:stCondLst>
                                  <p:childTnLst>
                                    <p:set>
                                      <p:cBhvr>
                                        <p:cTn id="26" dur="1" fill="hold">
                                          <p:stCondLst>
                                            <p:cond delay="0"/>
                                          </p:stCondLst>
                                        </p:cTn>
                                        <p:tgtEl>
                                          <p:spTgt spid="128"/>
                                        </p:tgtEl>
                                        <p:attrNameLst>
                                          <p:attrName>style.visibility</p:attrName>
                                        </p:attrNameLst>
                                      </p:cBhvr>
                                      <p:to>
                                        <p:strVal val="visible"/>
                                      </p:to>
                                    </p:set>
                                    <p:animEffect transition="in" filter="fade">
                                      <p:cBhvr>
                                        <p:cTn id="27" dur="500"/>
                                        <p:tgtEl>
                                          <p:spTgt spid="128"/>
                                        </p:tgtEl>
                                      </p:cBhvr>
                                    </p:animEffect>
                                  </p:childTnLst>
                                </p:cTn>
                              </p:par>
                            </p:childTnLst>
                          </p:cTn>
                        </p:par>
                        <p:par>
                          <p:cTn id="28" fill="hold">
                            <p:stCondLst>
                              <p:cond delay="1000"/>
                            </p:stCondLst>
                            <p:childTnLst>
                              <p:par>
                                <p:cTn id="29" presetID="10" presetClass="entr" presetSubtype="0" fill="hold" nodeType="afterEffect">
                                  <p:stCondLst>
                                    <p:cond delay="0"/>
                                  </p:stCondLst>
                                  <p:childTnLst>
                                    <p:set>
                                      <p:cBhvr>
                                        <p:cTn id="30" dur="1" fill="hold">
                                          <p:stCondLst>
                                            <p:cond delay="0"/>
                                          </p:stCondLst>
                                        </p:cTn>
                                        <p:tgtEl>
                                          <p:spTgt spid="129"/>
                                        </p:tgtEl>
                                        <p:attrNameLst>
                                          <p:attrName>style.visibility</p:attrName>
                                        </p:attrNameLst>
                                      </p:cBhvr>
                                      <p:to>
                                        <p:strVal val="visible"/>
                                      </p:to>
                                    </p:set>
                                    <p:animEffect transition="in" filter="fade">
                                      <p:cBhvr>
                                        <p:cTn id="31" dur="500"/>
                                        <p:tgtEl>
                                          <p:spTgt spid="129"/>
                                        </p:tgtEl>
                                      </p:cBhvr>
                                    </p:animEffect>
                                  </p:childTnLst>
                                </p:cTn>
                              </p:par>
                            </p:childTnLst>
                          </p:cTn>
                        </p:par>
                        <p:par>
                          <p:cTn id="32" fill="hold">
                            <p:stCondLst>
                              <p:cond delay="1500"/>
                            </p:stCondLst>
                            <p:childTnLst>
                              <p:par>
                                <p:cTn id="33" presetID="10" presetClass="entr" presetSubtype="0" fill="hold" nodeType="afterEffect">
                                  <p:stCondLst>
                                    <p:cond delay="0"/>
                                  </p:stCondLst>
                                  <p:childTnLst>
                                    <p:set>
                                      <p:cBhvr>
                                        <p:cTn id="34" dur="1" fill="hold">
                                          <p:stCondLst>
                                            <p:cond delay="0"/>
                                          </p:stCondLst>
                                        </p:cTn>
                                        <p:tgtEl>
                                          <p:spTgt spid="125"/>
                                        </p:tgtEl>
                                        <p:attrNameLst>
                                          <p:attrName>style.visibility</p:attrName>
                                        </p:attrNameLst>
                                      </p:cBhvr>
                                      <p:to>
                                        <p:strVal val="visible"/>
                                      </p:to>
                                    </p:set>
                                    <p:animEffect transition="in" filter="fade">
                                      <p:cBhvr>
                                        <p:cTn id="35" dur="500"/>
                                        <p:tgtEl>
                                          <p:spTgt spid="125"/>
                                        </p:tgtEl>
                                      </p:cBhvr>
                                    </p:animEffect>
                                  </p:childTnLst>
                                </p:cTn>
                              </p:par>
                              <p:par>
                                <p:cTn id="36" presetID="10" presetClass="entr" presetSubtype="0" fill="hold" nodeType="withEffect">
                                  <p:stCondLst>
                                    <p:cond delay="0"/>
                                  </p:stCondLst>
                                  <p:childTnLst>
                                    <p:set>
                                      <p:cBhvr>
                                        <p:cTn id="37" dur="1" fill="hold">
                                          <p:stCondLst>
                                            <p:cond delay="0"/>
                                          </p:stCondLst>
                                        </p:cTn>
                                        <p:tgtEl>
                                          <p:spTgt spid="130"/>
                                        </p:tgtEl>
                                        <p:attrNameLst>
                                          <p:attrName>style.visibility</p:attrName>
                                        </p:attrNameLst>
                                      </p:cBhvr>
                                      <p:to>
                                        <p:strVal val="visible"/>
                                      </p:to>
                                    </p:set>
                                    <p:animEffect transition="in" filter="fade">
                                      <p:cBhvr>
                                        <p:cTn id="38" dur="500"/>
                                        <p:tgtEl>
                                          <p:spTgt spid="130"/>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nodeType="clickEffect">
                                  <p:stCondLst>
                                    <p:cond delay="0"/>
                                  </p:stCondLst>
                                  <p:childTnLst>
                                    <p:set>
                                      <p:cBhvr>
                                        <p:cTn id="42" dur="1" fill="hold">
                                          <p:stCondLst>
                                            <p:cond delay="0"/>
                                          </p:stCondLst>
                                        </p:cTn>
                                        <p:tgtEl>
                                          <p:spTgt spid="126"/>
                                        </p:tgtEl>
                                        <p:attrNameLst>
                                          <p:attrName>style.visibility</p:attrName>
                                        </p:attrNameLst>
                                      </p:cBhvr>
                                      <p:to>
                                        <p:strVal val="visible"/>
                                      </p:to>
                                    </p:set>
                                    <p:animEffect transition="in" filter="fade">
                                      <p:cBhvr>
                                        <p:cTn id="43" dur="500"/>
                                        <p:tgtEl>
                                          <p:spTgt spid="126"/>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xit" presetSubtype="0" fill="hold" nodeType="clickEffect">
                                  <p:stCondLst>
                                    <p:cond delay="0"/>
                                  </p:stCondLst>
                                  <p:childTnLst>
                                    <p:animEffect transition="out" filter="fade">
                                      <p:cBhvr>
                                        <p:cTn id="47" dur="500"/>
                                        <p:tgtEl>
                                          <p:spTgt spid="126"/>
                                        </p:tgtEl>
                                      </p:cBhvr>
                                    </p:animEffect>
                                    <p:set>
                                      <p:cBhvr>
                                        <p:cTn id="48" dur="1" fill="hold">
                                          <p:stCondLst>
                                            <p:cond delay="500"/>
                                          </p:stCondLst>
                                        </p:cTn>
                                        <p:tgtEl>
                                          <p:spTgt spid="126"/>
                                        </p:tgtEl>
                                        <p:attrNameLst>
                                          <p:attrName>style.visibility</p:attrName>
                                        </p:attrNameLst>
                                      </p:cBhvr>
                                      <p:to>
                                        <p:strVal val="hidden"/>
                                      </p:to>
                                    </p:set>
                                  </p:childTnLst>
                                </p:cTn>
                              </p:par>
                            </p:childTnLst>
                          </p:cTn>
                        </p:par>
                        <p:par>
                          <p:cTn id="49" fill="hold">
                            <p:stCondLst>
                              <p:cond delay="500"/>
                            </p:stCondLst>
                            <p:childTnLst>
                              <p:par>
                                <p:cTn id="50" presetID="10" presetClass="entr" presetSubtype="0" fill="hold" nodeType="afterEffect">
                                  <p:stCondLst>
                                    <p:cond delay="0"/>
                                  </p:stCondLst>
                                  <p:childTnLst>
                                    <p:set>
                                      <p:cBhvr>
                                        <p:cTn id="51" dur="1" fill="hold">
                                          <p:stCondLst>
                                            <p:cond delay="0"/>
                                          </p:stCondLst>
                                        </p:cTn>
                                        <p:tgtEl>
                                          <p:spTgt spid="127"/>
                                        </p:tgtEl>
                                        <p:attrNameLst>
                                          <p:attrName>style.visibility</p:attrName>
                                        </p:attrNameLst>
                                      </p:cBhvr>
                                      <p:to>
                                        <p:strVal val="visible"/>
                                      </p:to>
                                    </p:set>
                                    <p:animEffect transition="in" filter="fade">
                                      <p:cBhvr>
                                        <p:cTn id="52" dur="500"/>
                                        <p:tgtEl>
                                          <p:spTgt spid="127"/>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xit" presetSubtype="0" fill="hold" nodeType="clickEffect">
                                  <p:stCondLst>
                                    <p:cond delay="0"/>
                                  </p:stCondLst>
                                  <p:childTnLst>
                                    <p:animEffect transition="out" filter="fade">
                                      <p:cBhvr>
                                        <p:cTn id="56" dur="500"/>
                                        <p:tgtEl>
                                          <p:spTgt spid="127"/>
                                        </p:tgtEl>
                                      </p:cBhvr>
                                    </p:animEffect>
                                    <p:set>
                                      <p:cBhvr>
                                        <p:cTn id="57" dur="1" fill="hold">
                                          <p:stCondLst>
                                            <p:cond delay="500"/>
                                          </p:stCondLst>
                                        </p:cTn>
                                        <p:tgtEl>
                                          <p:spTgt spid="127"/>
                                        </p:tgtEl>
                                        <p:attrNameLst>
                                          <p:attrName>style.visibility</p:attrName>
                                        </p:attrNameLst>
                                      </p:cBhvr>
                                      <p:to>
                                        <p:strVal val="hidden"/>
                                      </p:to>
                                    </p:set>
                                  </p:childTnLst>
                                </p:cTn>
                              </p:par>
                            </p:childTnLst>
                          </p:cTn>
                        </p:par>
                        <p:par>
                          <p:cTn id="58" fill="hold">
                            <p:stCondLst>
                              <p:cond delay="500"/>
                            </p:stCondLst>
                            <p:childTnLst>
                              <p:par>
                                <p:cTn id="59" presetID="10" presetClass="entr" presetSubtype="0" fill="hold" nodeType="afterEffect">
                                  <p:stCondLst>
                                    <p:cond delay="0"/>
                                  </p:stCondLst>
                                  <p:childTnLst>
                                    <p:set>
                                      <p:cBhvr>
                                        <p:cTn id="60" dur="1" fill="hold">
                                          <p:stCondLst>
                                            <p:cond delay="0"/>
                                          </p:stCondLst>
                                        </p:cTn>
                                        <p:tgtEl>
                                          <p:spTgt spid="131"/>
                                        </p:tgtEl>
                                        <p:attrNameLst>
                                          <p:attrName>style.visibility</p:attrName>
                                        </p:attrNameLst>
                                      </p:cBhvr>
                                      <p:to>
                                        <p:strVal val="visible"/>
                                      </p:to>
                                    </p:set>
                                    <p:animEffect transition="in" filter="fade">
                                      <p:cBhvr>
                                        <p:cTn id="61" dur="500"/>
                                        <p:tgtEl>
                                          <p:spTgt spid="1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9"/>
          <p:cNvSpPr/>
          <p:nvPr/>
        </p:nvSpPr>
        <p:spPr>
          <a:xfrm>
            <a:off x="446314" y="442351"/>
            <a:ext cx="8220075" cy="5957887"/>
          </a:xfrm>
          <a:prstGeom prst="roundRect">
            <a:avLst>
              <a:gd name="adj" fmla="val 0"/>
            </a:avLst>
          </a:prstGeom>
          <a:blipFill rotWithShape="1">
            <a:blip r:embed="rId3">
              <a:alphaModFix amt="89991"/>
            </a:blip>
            <a:stretch>
              <a:fillRect/>
            </a:stretch>
          </a:blipFill>
          <a:ln w="25400" cap="rnd"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350">
                <a:solidFill>
                  <a:schemeClr val="lt1"/>
                </a:solidFill>
                <a:latin typeface="Arial"/>
                <a:ea typeface="Arial"/>
                <a:cs typeface="Arial"/>
                <a:sym typeface="Arial"/>
              </a:rPr>
              <a:t> </a:t>
            </a:r>
            <a:endParaRPr/>
          </a:p>
        </p:txBody>
      </p:sp>
      <p:sp>
        <p:nvSpPr>
          <p:cNvPr id="137" name="Google Shape;137;p9"/>
          <p:cNvSpPr/>
          <p:nvPr/>
        </p:nvSpPr>
        <p:spPr>
          <a:xfrm rot="10800000">
            <a:off x="2588843" y="-20548"/>
            <a:ext cx="3956783" cy="3411020"/>
          </a:xfrm>
          <a:prstGeom prst="triangle">
            <a:avLst>
              <a:gd name="adj" fmla="val 50000"/>
            </a:avLst>
          </a:prstGeom>
          <a:solidFill>
            <a:srgbClr val="00649D"/>
          </a:solidFill>
          <a:ln w="190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138" name="Google Shape;138;p9"/>
          <p:cNvSpPr>
            <a:spLocks noGrp="1"/>
          </p:cNvSpPr>
          <p:nvPr>
            <p:ph type="title"/>
          </p:nvPr>
        </p:nvSpPr>
        <p:spPr>
          <a:xfrm>
            <a:off x="420622" y="474515"/>
            <a:ext cx="8220075" cy="994306"/>
          </a:xfrm>
          <a:prstGeom prst="roundRect">
            <a:avLst>
              <a:gd name="adj" fmla="val 9641"/>
            </a:avLst>
          </a:prstGeom>
          <a:noFill/>
          <a:ln>
            <a:noFill/>
          </a:ln>
        </p:spPr>
        <p:txBody>
          <a:bodyPr spcFirstLastPara="1" wrap="square" lIns="252000" tIns="252000" rIns="252000" bIns="252000" anchor="ctr" anchorCtr="1">
            <a:noAutofit/>
          </a:bodyPr>
          <a:lstStyle/>
          <a:p>
            <a:pPr marL="0" lvl="0" indent="0" algn="l" rtl="0">
              <a:lnSpc>
                <a:spcPct val="90000"/>
              </a:lnSpc>
              <a:spcBef>
                <a:spcPts val="0"/>
              </a:spcBef>
              <a:spcAft>
                <a:spcPts val="0"/>
              </a:spcAft>
              <a:buClr>
                <a:schemeClr val="lt1"/>
              </a:buClr>
              <a:buSzPts val="3600"/>
              <a:buFont typeface="Arial"/>
              <a:buNone/>
            </a:pPr>
            <a:r>
              <a:rPr lang="en-GB" sz="3600">
                <a:solidFill>
                  <a:schemeClr val="lt1"/>
                </a:solidFill>
              </a:rPr>
              <a:t>Religion</a:t>
            </a:r>
            <a:endParaRPr sz="3600">
              <a:solidFill>
                <a:schemeClr val="lt1"/>
              </a:solidFill>
            </a:endParaRPr>
          </a:p>
        </p:txBody>
      </p:sp>
      <p:pic>
        <p:nvPicPr>
          <p:cNvPr id="139" name="Google Shape;139;p9"/>
          <p:cNvPicPr preferRelativeResize="0"/>
          <p:nvPr/>
        </p:nvPicPr>
        <p:blipFill rotWithShape="1">
          <a:blip r:embed="rId4">
            <a:alphaModFix/>
          </a:blip>
          <a:srcRect/>
          <a:stretch/>
        </p:blipFill>
        <p:spPr>
          <a:xfrm rot="3556073">
            <a:off x="1795781" y="1854870"/>
            <a:ext cx="3566636" cy="183665"/>
          </a:xfrm>
          <a:prstGeom prst="rect">
            <a:avLst/>
          </a:prstGeom>
          <a:noFill/>
          <a:ln>
            <a:noFill/>
          </a:ln>
        </p:spPr>
      </p:pic>
      <p:pic>
        <p:nvPicPr>
          <p:cNvPr id="140" name="Google Shape;140;p9" descr="A close-up of a plant&#10;&#10;Description automatically generated with low confidence"/>
          <p:cNvPicPr preferRelativeResize="0"/>
          <p:nvPr/>
        </p:nvPicPr>
        <p:blipFill rotWithShape="1">
          <a:blip r:embed="rId5">
            <a:alphaModFix/>
          </a:blip>
          <a:srcRect/>
          <a:stretch/>
        </p:blipFill>
        <p:spPr>
          <a:xfrm rot="279779">
            <a:off x="4423417" y="1261334"/>
            <a:ext cx="5116061" cy="4258277"/>
          </a:xfrm>
          <a:prstGeom prst="rect">
            <a:avLst/>
          </a:prstGeom>
          <a:noFill/>
          <a:ln>
            <a:noFill/>
          </a:ln>
        </p:spPr>
      </p:pic>
      <p:sp>
        <p:nvSpPr>
          <p:cNvPr id="141" name="Google Shape;141;p9"/>
          <p:cNvSpPr/>
          <p:nvPr/>
        </p:nvSpPr>
        <p:spPr>
          <a:xfrm>
            <a:off x="614692" y="3482718"/>
            <a:ext cx="7536702" cy="2092438"/>
          </a:xfrm>
          <a:prstGeom prst="rect">
            <a:avLst/>
          </a:prstGeom>
          <a:solidFill>
            <a:srgbClr val="CA5162"/>
          </a:solidFill>
          <a:ln w="190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pic>
        <p:nvPicPr>
          <p:cNvPr id="142" name="Google Shape;142;p9"/>
          <p:cNvPicPr preferRelativeResize="0"/>
          <p:nvPr/>
        </p:nvPicPr>
        <p:blipFill rotWithShape="1">
          <a:blip r:embed="rId4">
            <a:alphaModFix/>
          </a:blip>
          <a:srcRect/>
          <a:stretch/>
        </p:blipFill>
        <p:spPr>
          <a:xfrm rot="-3556073" flipH="1">
            <a:off x="3769932" y="1854870"/>
            <a:ext cx="3566636" cy="183665"/>
          </a:xfrm>
          <a:prstGeom prst="rect">
            <a:avLst/>
          </a:prstGeom>
          <a:noFill/>
          <a:ln>
            <a:noFill/>
          </a:ln>
        </p:spPr>
      </p:pic>
      <p:pic>
        <p:nvPicPr>
          <p:cNvPr id="143" name="Google Shape;143;p9"/>
          <p:cNvPicPr preferRelativeResize="0"/>
          <p:nvPr/>
        </p:nvPicPr>
        <p:blipFill rotWithShape="1">
          <a:blip r:embed="rId6">
            <a:alphaModFix/>
          </a:blip>
          <a:srcRect/>
          <a:stretch/>
        </p:blipFill>
        <p:spPr>
          <a:xfrm>
            <a:off x="5099527" y="1946702"/>
            <a:ext cx="2378615" cy="5667768"/>
          </a:xfrm>
          <a:prstGeom prst="rect">
            <a:avLst/>
          </a:prstGeom>
          <a:noFill/>
          <a:ln>
            <a:noFill/>
          </a:ln>
        </p:spPr>
      </p:pic>
      <p:sp>
        <p:nvSpPr>
          <p:cNvPr id="144" name="Google Shape;144;p9"/>
          <p:cNvSpPr/>
          <p:nvPr/>
        </p:nvSpPr>
        <p:spPr>
          <a:xfrm>
            <a:off x="679032" y="3761529"/>
            <a:ext cx="4819560" cy="2434101"/>
          </a:xfrm>
          <a:prstGeom prst="rect">
            <a:avLst/>
          </a:prstGeom>
          <a:noFill/>
          <a:ln>
            <a:noFill/>
          </a:ln>
        </p:spPr>
        <p:txBody>
          <a:bodyPr spcFirstLastPara="1" wrap="square" lIns="108000" tIns="108000" rIns="108000" bIns="108000" anchor="t" anchorCtr="0">
            <a:spAutoFit/>
          </a:bodyPr>
          <a:lstStyle/>
          <a:p>
            <a:pPr marL="0" marR="0" lvl="0" indent="0" algn="l" rtl="0">
              <a:spcBef>
                <a:spcPts val="0"/>
              </a:spcBef>
              <a:spcAft>
                <a:spcPts val="0"/>
              </a:spcAft>
              <a:buNone/>
            </a:pPr>
            <a:r>
              <a:rPr lang="en-GB" sz="1800" dirty="0">
                <a:solidFill>
                  <a:schemeClr val="lt1"/>
                </a:solidFill>
                <a:latin typeface="Arial"/>
                <a:ea typeface="Arial"/>
                <a:cs typeface="Arial"/>
                <a:sym typeface="Arial"/>
              </a:rPr>
              <a:t>Some Native Americans believed that all living things were watched over by guardian spirits. This included animals, trees, people, and even some inanimate objects like the wind, storms and water.</a:t>
            </a:r>
            <a:br>
              <a:rPr lang="en-GB" sz="1800" dirty="0">
                <a:solidFill>
                  <a:schemeClr val="lt1"/>
                </a:solidFill>
                <a:latin typeface="Arial"/>
                <a:ea typeface="Arial"/>
                <a:cs typeface="Arial"/>
                <a:sym typeface="Arial"/>
              </a:rPr>
            </a:br>
            <a:br>
              <a:rPr lang="en-GB" sz="1800" dirty="0">
                <a:solidFill>
                  <a:schemeClr val="lt1"/>
                </a:solidFill>
                <a:latin typeface="Arial"/>
                <a:ea typeface="Arial"/>
                <a:cs typeface="Arial"/>
                <a:sym typeface="Arial"/>
              </a:rPr>
            </a:br>
            <a:endParaRPr sz="1800" dirty="0">
              <a:solidFill>
                <a:schemeClr val="lt1"/>
              </a:solidFill>
              <a:latin typeface="Arial"/>
              <a:ea typeface="Arial"/>
              <a:cs typeface="Arial"/>
              <a:sym typeface="Arial"/>
            </a:endParaRPr>
          </a:p>
          <a:p>
            <a:pPr marL="0" marR="0" lvl="0" indent="0" algn="l" rtl="0">
              <a:spcBef>
                <a:spcPts val="0"/>
              </a:spcBef>
              <a:spcAft>
                <a:spcPts val="0"/>
              </a:spcAft>
              <a:buNone/>
            </a:pPr>
            <a:endParaRPr sz="1800" dirty="0">
              <a:solidFill>
                <a:schemeClr val="lt1"/>
              </a:solidFill>
              <a:latin typeface="Arial"/>
              <a:ea typeface="Arial"/>
              <a:cs typeface="Arial"/>
              <a:sym typeface="Arial"/>
            </a:endParaRPr>
          </a:p>
        </p:txBody>
      </p:sp>
      <p:pic>
        <p:nvPicPr>
          <p:cNvPr id="145" name="Google Shape;145;p9"/>
          <p:cNvPicPr preferRelativeResize="0"/>
          <p:nvPr/>
        </p:nvPicPr>
        <p:blipFill rotWithShape="1">
          <a:blip r:embed="rId7">
            <a:alphaModFix/>
          </a:blip>
          <a:srcRect/>
          <a:stretch/>
        </p:blipFill>
        <p:spPr>
          <a:xfrm>
            <a:off x="1249010" y="3679845"/>
            <a:ext cx="2679666" cy="137990"/>
          </a:xfrm>
          <a:prstGeom prst="rect">
            <a:avLst/>
          </a:prstGeom>
          <a:noFill/>
          <a:ln>
            <a:noFill/>
          </a:ln>
        </p:spPr>
      </p:pic>
      <p:pic>
        <p:nvPicPr>
          <p:cNvPr id="146" name="Google Shape;146;p9"/>
          <p:cNvPicPr preferRelativeResize="0"/>
          <p:nvPr/>
        </p:nvPicPr>
        <p:blipFill rotWithShape="1">
          <a:blip r:embed="rId7">
            <a:alphaModFix/>
          </a:blip>
          <a:srcRect/>
          <a:stretch/>
        </p:blipFill>
        <p:spPr>
          <a:xfrm>
            <a:off x="1351049" y="5309336"/>
            <a:ext cx="2679666" cy="137990"/>
          </a:xfrm>
          <a:prstGeom prst="rect">
            <a:avLst/>
          </a:prstGeom>
          <a:noFill/>
          <a:ln>
            <a:noFill/>
          </a:ln>
        </p:spPr>
      </p:pic>
      <p:pic>
        <p:nvPicPr>
          <p:cNvPr id="147" name="Google Shape;147;p9" descr="A picture containing bird, bird of prey, eagle&#10;&#10;Description automatically generated"/>
          <p:cNvPicPr preferRelativeResize="0"/>
          <p:nvPr/>
        </p:nvPicPr>
        <p:blipFill rotWithShape="1">
          <a:blip r:embed="rId8">
            <a:alphaModFix/>
          </a:blip>
          <a:srcRect/>
          <a:stretch/>
        </p:blipFill>
        <p:spPr>
          <a:xfrm>
            <a:off x="119244" y="1870841"/>
            <a:ext cx="3204916" cy="1829869"/>
          </a:xfrm>
          <a:prstGeom prst="rect">
            <a:avLst/>
          </a:prstGeom>
          <a:noFill/>
          <a:ln>
            <a:noFill/>
          </a:ln>
        </p:spPr>
      </p:pic>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37"/>
                                        </p:tgtEl>
                                        <p:attrNameLst>
                                          <p:attrName>style.visibility</p:attrName>
                                        </p:attrNameLst>
                                      </p:cBhvr>
                                      <p:to>
                                        <p:strVal val="visible"/>
                                      </p:to>
                                    </p:set>
                                    <p:animEffect transition="in" filter="fade">
                                      <p:cBhvr>
                                        <p:cTn id="7" dur="500"/>
                                        <p:tgtEl>
                                          <p:spTgt spid="137"/>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38"/>
                                        </p:tgtEl>
                                        <p:attrNameLst>
                                          <p:attrName>style.visibility</p:attrName>
                                        </p:attrNameLst>
                                      </p:cBhvr>
                                      <p:to>
                                        <p:strVal val="visible"/>
                                      </p:to>
                                    </p:set>
                                    <p:animEffect transition="in" filter="fade">
                                      <p:cBhvr>
                                        <p:cTn id="11" dur="500"/>
                                        <p:tgtEl>
                                          <p:spTgt spid="138"/>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39"/>
                                        </p:tgtEl>
                                        <p:attrNameLst>
                                          <p:attrName>style.visibility</p:attrName>
                                        </p:attrNameLst>
                                      </p:cBhvr>
                                      <p:to>
                                        <p:strVal val="visible"/>
                                      </p:to>
                                    </p:set>
                                    <p:animEffect transition="in" filter="fade">
                                      <p:cBhvr>
                                        <p:cTn id="15" dur="500"/>
                                        <p:tgtEl>
                                          <p:spTgt spid="139"/>
                                        </p:tgtEl>
                                      </p:cBhvr>
                                    </p:animEffect>
                                  </p:childTnLst>
                                </p:cTn>
                              </p:par>
                              <p:par>
                                <p:cTn id="16" presetID="10" presetClass="entr" presetSubtype="0" fill="hold" nodeType="withEffect">
                                  <p:stCondLst>
                                    <p:cond delay="0"/>
                                  </p:stCondLst>
                                  <p:childTnLst>
                                    <p:set>
                                      <p:cBhvr>
                                        <p:cTn id="17" dur="1" fill="hold">
                                          <p:stCondLst>
                                            <p:cond delay="0"/>
                                          </p:stCondLst>
                                        </p:cTn>
                                        <p:tgtEl>
                                          <p:spTgt spid="142"/>
                                        </p:tgtEl>
                                        <p:attrNameLst>
                                          <p:attrName>style.visibility</p:attrName>
                                        </p:attrNameLst>
                                      </p:cBhvr>
                                      <p:to>
                                        <p:strVal val="visible"/>
                                      </p:to>
                                    </p:set>
                                    <p:animEffect transition="in" filter="fade">
                                      <p:cBhvr>
                                        <p:cTn id="18" dur="500"/>
                                        <p:tgtEl>
                                          <p:spTgt spid="142"/>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143"/>
                                        </p:tgtEl>
                                        <p:attrNameLst>
                                          <p:attrName>style.visibility</p:attrName>
                                        </p:attrNameLst>
                                      </p:cBhvr>
                                      <p:to>
                                        <p:strVal val="visible"/>
                                      </p:to>
                                    </p:set>
                                    <p:animEffect transition="in" filter="fade">
                                      <p:cBhvr>
                                        <p:cTn id="23" dur="500"/>
                                        <p:tgtEl>
                                          <p:spTgt spid="143"/>
                                        </p:tgtEl>
                                      </p:cBhvr>
                                    </p:animEffect>
                                  </p:childTnLst>
                                </p:cTn>
                              </p:par>
                            </p:childTnLst>
                          </p:cTn>
                        </p:par>
                        <p:par>
                          <p:cTn id="24" fill="hold">
                            <p:stCondLst>
                              <p:cond delay="500"/>
                            </p:stCondLst>
                            <p:childTnLst>
                              <p:par>
                                <p:cTn id="25" presetID="10" presetClass="entr" presetSubtype="0" fill="hold" nodeType="afterEffect">
                                  <p:stCondLst>
                                    <p:cond delay="0"/>
                                  </p:stCondLst>
                                  <p:childTnLst>
                                    <p:set>
                                      <p:cBhvr>
                                        <p:cTn id="26" dur="1" fill="hold">
                                          <p:stCondLst>
                                            <p:cond delay="0"/>
                                          </p:stCondLst>
                                        </p:cTn>
                                        <p:tgtEl>
                                          <p:spTgt spid="141"/>
                                        </p:tgtEl>
                                        <p:attrNameLst>
                                          <p:attrName>style.visibility</p:attrName>
                                        </p:attrNameLst>
                                      </p:cBhvr>
                                      <p:to>
                                        <p:strVal val="visible"/>
                                      </p:to>
                                    </p:set>
                                    <p:animEffect transition="in" filter="fade">
                                      <p:cBhvr>
                                        <p:cTn id="27" dur="500"/>
                                        <p:tgtEl>
                                          <p:spTgt spid="141"/>
                                        </p:tgtEl>
                                      </p:cBhvr>
                                    </p:animEffect>
                                  </p:childTnLst>
                                </p:cTn>
                              </p:par>
                            </p:childTnLst>
                          </p:cTn>
                        </p:par>
                        <p:par>
                          <p:cTn id="28" fill="hold">
                            <p:stCondLst>
                              <p:cond delay="1000"/>
                            </p:stCondLst>
                            <p:childTnLst>
                              <p:par>
                                <p:cTn id="29" presetID="10" presetClass="entr" presetSubtype="0" fill="hold" nodeType="afterEffect">
                                  <p:stCondLst>
                                    <p:cond delay="0"/>
                                  </p:stCondLst>
                                  <p:childTnLst>
                                    <p:set>
                                      <p:cBhvr>
                                        <p:cTn id="30" dur="1" fill="hold">
                                          <p:stCondLst>
                                            <p:cond delay="0"/>
                                          </p:stCondLst>
                                        </p:cTn>
                                        <p:tgtEl>
                                          <p:spTgt spid="145"/>
                                        </p:tgtEl>
                                        <p:attrNameLst>
                                          <p:attrName>style.visibility</p:attrName>
                                        </p:attrNameLst>
                                      </p:cBhvr>
                                      <p:to>
                                        <p:strVal val="visible"/>
                                      </p:to>
                                    </p:set>
                                    <p:animEffect transition="in" filter="fade">
                                      <p:cBhvr>
                                        <p:cTn id="31" dur="500"/>
                                        <p:tgtEl>
                                          <p:spTgt spid="145"/>
                                        </p:tgtEl>
                                      </p:cBhvr>
                                    </p:animEffect>
                                  </p:childTnLst>
                                </p:cTn>
                              </p:par>
                              <p:par>
                                <p:cTn id="32" presetID="10" presetClass="entr" presetSubtype="0" fill="hold" nodeType="withEffect">
                                  <p:stCondLst>
                                    <p:cond delay="0"/>
                                  </p:stCondLst>
                                  <p:childTnLst>
                                    <p:set>
                                      <p:cBhvr>
                                        <p:cTn id="33" dur="1" fill="hold">
                                          <p:stCondLst>
                                            <p:cond delay="0"/>
                                          </p:stCondLst>
                                        </p:cTn>
                                        <p:tgtEl>
                                          <p:spTgt spid="144"/>
                                        </p:tgtEl>
                                        <p:attrNameLst>
                                          <p:attrName>style.visibility</p:attrName>
                                        </p:attrNameLst>
                                      </p:cBhvr>
                                      <p:to>
                                        <p:strVal val="visible"/>
                                      </p:to>
                                    </p:set>
                                    <p:animEffect transition="in" filter="fade">
                                      <p:cBhvr>
                                        <p:cTn id="34" dur="500"/>
                                        <p:tgtEl>
                                          <p:spTgt spid="144"/>
                                        </p:tgtEl>
                                      </p:cBhvr>
                                    </p:animEffect>
                                  </p:childTnLst>
                                </p:cTn>
                              </p:par>
                              <p:par>
                                <p:cTn id="35" presetID="10" presetClass="entr" presetSubtype="0" fill="hold" nodeType="withEffect">
                                  <p:stCondLst>
                                    <p:cond delay="0"/>
                                  </p:stCondLst>
                                  <p:childTnLst>
                                    <p:set>
                                      <p:cBhvr>
                                        <p:cTn id="36" dur="1" fill="hold">
                                          <p:stCondLst>
                                            <p:cond delay="0"/>
                                          </p:stCondLst>
                                        </p:cTn>
                                        <p:tgtEl>
                                          <p:spTgt spid="146"/>
                                        </p:tgtEl>
                                        <p:attrNameLst>
                                          <p:attrName>style.visibility</p:attrName>
                                        </p:attrNameLst>
                                      </p:cBhvr>
                                      <p:to>
                                        <p:strVal val="visible"/>
                                      </p:to>
                                    </p:set>
                                    <p:animEffect transition="in" filter="fade">
                                      <p:cBhvr>
                                        <p:cTn id="37" dur="500"/>
                                        <p:tgtEl>
                                          <p:spTgt spid="146"/>
                                        </p:tgtEl>
                                      </p:cBhvr>
                                    </p:animEffect>
                                  </p:childTnLst>
                                </p:cTn>
                              </p:par>
                            </p:childTnLst>
                          </p:cTn>
                        </p:par>
                        <p:par>
                          <p:cTn id="38" fill="hold">
                            <p:stCondLst>
                              <p:cond delay="1500"/>
                            </p:stCondLst>
                            <p:childTnLst>
                              <p:par>
                                <p:cTn id="39" presetID="2" presetClass="entr" presetSubtype="8" fill="hold" nodeType="afterEffect">
                                  <p:stCondLst>
                                    <p:cond delay="0"/>
                                  </p:stCondLst>
                                  <p:childTnLst>
                                    <p:set>
                                      <p:cBhvr>
                                        <p:cTn id="40" dur="1" fill="hold">
                                          <p:stCondLst>
                                            <p:cond delay="0"/>
                                          </p:stCondLst>
                                        </p:cTn>
                                        <p:tgtEl>
                                          <p:spTgt spid="147"/>
                                        </p:tgtEl>
                                        <p:attrNameLst>
                                          <p:attrName>style.visibility</p:attrName>
                                        </p:attrNameLst>
                                      </p:cBhvr>
                                      <p:to>
                                        <p:strVal val="visible"/>
                                      </p:to>
                                    </p:set>
                                    <p:anim calcmode="lin" valueType="num">
                                      <p:cBhvr additive="base">
                                        <p:cTn id="41" dur="1000"/>
                                        <p:tgtEl>
                                          <p:spTgt spid="147"/>
                                        </p:tgtEl>
                                        <p:attrNameLst>
                                          <p:attrName>ppt_x</p:attrName>
                                        </p:attrNameLst>
                                      </p:cBhvr>
                                      <p:tavLst>
                                        <p:tav tm="0">
                                          <p:val>
                                            <p:strVal val="#ppt_x-1"/>
                                          </p:val>
                                        </p:tav>
                                        <p:tav tm="100000">
                                          <p:val>
                                            <p:strVal val="#ppt_x"/>
                                          </p:val>
                                        </p:tav>
                                      </p:tavLst>
                                    </p:anim>
                                  </p:childTnLst>
                                </p:cTn>
                              </p:par>
                            </p:childTnLst>
                          </p:cTn>
                        </p:par>
                        <p:par>
                          <p:cTn id="42" fill="hold">
                            <p:stCondLst>
                              <p:cond delay="2500"/>
                            </p:stCondLst>
                            <p:childTnLst>
                              <p:par>
                                <p:cTn id="43" presetID="10" presetClass="entr" presetSubtype="0" fill="hold" nodeType="afterEffect">
                                  <p:stCondLst>
                                    <p:cond delay="0"/>
                                  </p:stCondLst>
                                  <p:childTnLst>
                                    <p:set>
                                      <p:cBhvr>
                                        <p:cTn id="44" dur="1" fill="hold">
                                          <p:stCondLst>
                                            <p:cond delay="0"/>
                                          </p:stCondLst>
                                        </p:cTn>
                                        <p:tgtEl>
                                          <p:spTgt spid="140"/>
                                        </p:tgtEl>
                                        <p:attrNameLst>
                                          <p:attrName>style.visibility</p:attrName>
                                        </p:attrNameLst>
                                      </p:cBhvr>
                                      <p:to>
                                        <p:strVal val="visible"/>
                                      </p:to>
                                    </p:set>
                                    <p:animEffect transition="in" filter="fade">
                                      <p:cBhvr>
                                        <p:cTn id="45" dur="1000"/>
                                        <p:tgtEl>
                                          <p:spTgt spid="1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51"/>
        <p:cNvGrpSpPr/>
        <p:nvPr/>
      </p:nvGrpSpPr>
      <p:grpSpPr>
        <a:xfrm>
          <a:off x="0" y="0"/>
          <a:ext cx="0" cy="0"/>
          <a:chOff x="0" y="0"/>
          <a:chExt cx="0" cy="0"/>
        </a:xfrm>
      </p:grpSpPr>
      <p:sp>
        <p:nvSpPr>
          <p:cNvPr id="152" name="Google Shape;152;p10"/>
          <p:cNvSpPr/>
          <p:nvPr/>
        </p:nvSpPr>
        <p:spPr>
          <a:xfrm>
            <a:off x="446314" y="442351"/>
            <a:ext cx="8220075" cy="5957887"/>
          </a:xfrm>
          <a:prstGeom prst="roundRect">
            <a:avLst>
              <a:gd name="adj" fmla="val 0"/>
            </a:avLst>
          </a:prstGeom>
          <a:blipFill rotWithShape="1">
            <a:blip r:embed="rId3">
              <a:alphaModFix amt="36172"/>
            </a:blip>
            <a:stretch>
              <a:fillRect/>
            </a:stretch>
          </a:blipFill>
          <a:ln w="25400" cap="rnd"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350">
                <a:solidFill>
                  <a:schemeClr val="lt1"/>
                </a:solidFill>
                <a:latin typeface="Arial"/>
                <a:ea typeface="Arial"/>
                <a:cs typeface="Arial"/>
                <a:sym typeface="Arial"/>
              </a:rPr>
              <a:t> </a:t>
            </a:r>
            <a:endParaRPr/>
          </a:p>
        </p:txBody>
      </p:sp>
      <p:sp>
        <p:nvSpPr>
          <p:cNvPr id="153" name="Google Shape;153;p10"/>
          <p:cNvSpPr/>
          <p:nvPr/>
        </p:nvSpPr>
        <p:spPr>
          <a:xfrm>
            <a:off x="535945" y="3567560"/>
            <a:ext cx="7986263" cy="2625279"/>
          </a:xfrm>
          <a:prstGeom prst="rect">
            <a:avLst/>
          </a:prstGeom>
          <a:solidFill>
            <a:srgbClr val="CA5162"/>
          </a:solidFill>
          <a:ln w="190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154" name="Google Shape;154;p10"/>
          <p:cNvSpPr/>
          <p:nvPr/>
        </p:nvSpPr>
        <p:spPr>
          <a:xfrm rot="10800000">
            <a:off x="2588843" y="-20548"/>
            <a:ext cx="3956783" cy="3411020"/>
          </a:xfrm>
          <a:prstGeom prst="triangle">
            <a:avLst>
              <a:gd name="adj" fmla="val 50000"/>
            </a:avLst>
          </a:prstGeom>
          <a:solidFill>
            <a:srgbClr val="00649D"/>
          </a:solidFill>
          <a:ln w="190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pic>
        <p:nvPicPr>
          <p:cNvPr id="155" name="Google Shape;155;p10"/>
          <p:cNvPicPr preferRelativeResize="0"/>
          <p:nvPr/>
        </p:nvPicPr>
        <p:blipFill rotWithShape="1">
          <a:blip r:embed="rId4">
            <a:alphaModFix/>
          </a:blip>
          <a:srcRect/>
          <a:stretch/>
        </p:blipFill>
        <p:spPr>
          <a:xfrm rot="3556073">
            <a:off x="1795781" y="1854870"/>
            <a:ext cx="3566636" cy="183665"/>
          </a:xfrm>
          <a:prstGeom prst="rect">
            <a:avLst/>
          </a:prstGeom>
          <a:noFill/>
          <a:ln>
            <a:noFill/>
          </a:ln>
        </p:spPr>
      </p:pic>
      <p:pic>
        <p:nvPicPr>
          <p:cNvPr id="156" name="Google Shape;156;p10"/>
          <p:cNvPicPr preferRelativeResize="0"/>
          <p:nvPr/>
        </p:nvPicPr>
        <p:blipFill rotWithShape="1">
          <a:blip r:embed="rId4">
            <a:alphaModFix/>
          </a:blip>
          <a:srcRect/>
          <a:stretch/>
        </p:blipFill>
        <p:spPr>
          <a:xfrm rot="-3556073" flipH="1">
            <a:off x="3769932" y="1854870"/>
            <a:ext cx="3566636" cy="183665"/>
          </a:xfrm>
          <a:prstGeom prst="rect">
            <a:avLst/>
          </a:prstGeom>
          <a:noFill/>
          <a:ln>
            <a:noFill/>
          </a:ln>
        </p:spPr>
      </p:pic>
      <p:sp>
        <p:nvSpPr>
          <p:cNvPr id="157" name="Google Shape;157;p10"/>
          <p:cNvSpPr/>
          <p:nvPr/>
        </p:nvSpPr>
        <p:spPr>
          <a:xfrm>
            <a:off x="596905" y="3455664"/>
            <a:ext cx="7884787" cy="2711100"/>
          </a:xfrm>
          <a:prstGeom prst="rect">
            <a:avLst/>
          </a:prstGeom>
          <a:noFill/>
          <a:ln>
            <a:noFill/>
          </a:ln>
        </p:spPr>
        <p:txBody>
          <a:bodyPr spcFirstLastPara="1" wrap="square" lIns="108000" tIns="108000" rIns="108000" bIns="108000" anchor="t" anchorCtr="0">
            <a:spAutoFit/>
          </a:bodyPr>
          <a:lstStyle/>
          <a:p>
            <a:pPr marL="0" marR="0" lvl="0" indent="0" algn="l" rtl="0">
              <a:spcBef>
                <a:spcPts val="0"/>
              </a:spcBef>
              <a:spcAft>
                <a:spcPts val="0"/>
              </a:spcAft>
              <a:buNone/>
            </a:pPr>
            <a:endParaRPr sz="1800">
              <a:solidFill>
                <a:schemeClr val="lt1"/>
              </a:solidFill>
              <a:latin typeface="Arial"/>
              <a:ea typeface="Arial"/>
              <a:cs typeface="Arial"/>
              <a:sym typeface="Arial"/>
            </a:endParaRPr>
          </a:p>
          <a:p>
            <a:pPr marL="0" marR="0" lvl="0" indent="0" algn="l" rtl="0">
              <a:spcBef>
                <a:spcPts val="0"/>
              </a:spcBef>
              <a:spcAft>
                <a:spcPts val="0"/>
              </a:spcAft>
              <a:buNone/>
            </a:pPr>
            <a:r>
              <a:rPr lang="en-GB" sz="1800">
                <a:solidFill>
                  <a:schemeClr val="lt1"/>
                </a:solidFill>
                <a:latin typeface="Arial"/>
                <a:ea typeface="Arial"/>
                <a:cs typeface="Arial"/>
                <a:sym typeface="Arial"/>
              </a:rPr>
              <a:t>The spiritual leaders of the Native American tribes were the medicine men and women of the village or tribe and were sometimes called shaman. They were considered wise and to have a special relationship with nature and the many gods that Native Americans believed in. </a:t>
            </a:r>
            <a:endParaRPr/>
          </a:p>
          <a:p>
            <a:pPr marL="0" marR="0" lvl="0" indent="0" algn="l" rtl="0">
              <a:spcBef>
                <a:spcPts val="0"/>
              </a:spcBef>
              <a:spcAft>
                <a:spcPts val="0"/>
              </a:spcAft>
              <a:buNone/>
            </a:pPr>
            <a:br>
              <a:rPr lang="en-GB" sz="1800">
                <a:solidFill>
                  <a:schemeClr val="lt1"/>
                </a:solidFill>
                <a:latin typeface="Arial"/>
                <a:ea typeface="Arial"/>
                <a:cs typeface="Arial"/>
                <a:sym typeface="Arial"/>
              </a:rPr>
            </a:br>
            <a:r>
              <a:rPr lang="en-GB" sz="1800">
                <a:solidFill>
                  <a:schemeClr val="lt1"/>
                </a:solidFill>
                <a:latin typeface="Arial"/>
                <a:ea typeface="Arial"/>
                <a:cs typeface="Arial"/>
                <a:sym typeface="Arial"/>
              </a:rPr>
              <a:t>These shaman often used herbs to help heal sick people. They also called on gods and spirits to help the tribe for things like growing crops or when they were going in to battle. </a:t>
            </a:r>
            <a:endParaRPr/>
          </a:p>
        </p:txBody>
      </p:sp>
      <p:pic>
        <p:nvPicPr>
          <p:cNvPr id="158" name="Google Shape;158;p10"/>
          <p:cNvPicPr preferRelativeResize="0"/>
          <p:nvPr/>
        </p:nvPicPr>
        <p:blipFill rotWithShape="1">
          <a:blip r:embed="rId5">
            <a:alphaModFix/>
          </a:blip>
          <a:srcRect/>
          <a:stretch/>
        </p:blipFill>
        <p:spPr>
          <a:xfrm>
            <a:off x="621792" y="5026820"/>
            <a:ext cx="2679666" cy="137990"/>
          </a:xfrm>
          <a:prstGeom prst="rect">
            <a:avLst/>
          </a:prstGeom>
          <a:noFill/>
          <a:ln>
            <a:noFill/>
          </a:ln>
        </p:spPr>
      </p:pic>
      <p:sp>
        <p:nvSpPr>
          <p:cNvPr id="159" name="Google Shape;159;p10"/>
          <p:cNvSpPr>
            <a:spLocks noGrp="1"/>
          </p:cNvSpPr>
          <p:nvPr>
            <p:ph type="title"/>
          </p:nvPr>
        </p:nvSpPr>
        <p:spPr>
          <a:xfrm>
            <a:off x="420622" y="474515"/>
            <a:ext cx="8220075" cy="994306"/>
          </a:xfrm>
          <a:prstGeom prst="roundRect">
            <a:avLst>
              <a:gd name="adj" fmla="val 9641"/>
            </a:avLst>
          </a:prstGeom>
          <a:noFill/>
          <a:ln>
            <a:noFill/>
          </a:ln>
        </p:spPr>
        <p:txBody>
          <a:bodyPr spcFirstLastPara="1" wrap="square" lIns="252000" tIns="252000" rIns="252000" bIns="252000" anchor="ctr" anchorCtr="1">
            <a:noAutofit/>
          </a:bodyPr>
          <a:lstStyle/>
          <a:p>
            <a:pPr marL="0" lvl="0" indent="0" algn="l" rtl="0">
              <a:lnSpc>
                <a:spcPct val="90000"/>
              </a:lnSpc>
              <a:spcBef>
                <a:spcPts val="0"/>
              </a:spcBef>
              <a:spcAft>
                <a:spcPts val="0"/>
              </a:spcAft>
              <a:buClr>
                <a:schemeClr val="lt1"/>
              </a:buClr>
              <a:buSzPts val="3600"/>
              <a:buFont typeface="Arial"/>
              <a:buNone/>
            </a:pPr>
            <a:r>
              <a:rPr lang="en-GB" sz="3600">
                <a:solidFill>
                  <a:schemeClr val="lt1"/>
                </a:solidFill>
              </a:rPr>
              <a:t>Medicine</a:t>
            </a:r>
            <a:endParaRPr sz="3600">
              <a:solidFill>
                <a:schemeClr val="lt1"/>
              </a:solidFill>
            </a:endParaRPr>
          </a:p>
        </p:txBody>
      </p:sp>
      <p:pic>
        <p:nvPicPr>
          <p:cNvPr id="160" name="Google Shape;160;p10"/>
          <p:cNvPicPr preferRelativeResize="0"/>
          <p:nvPr/>
        </p:nvPicPr>
        <p:blipFill rotWithShape="1">
          <a:blip r:embed="rId5">
            <a:alphaModFix/>
          </a:blip>
          <a:srcRect/>
          <a:stretch/>
        </p:blipFill>
        <p:spPr>
          <a:xfrm>
            <a:off x="5803392" y="5026820"/>
            <a:ext cx="2679666" cy="137990"/>
          </a:xfrm>
          <a:prstGeom prst="rect">
            <a:avLst/>
          </a:prstGeom>
          <a:noFill/>
          <a:ln>
            <a:noFill/>
          </a:ln>
        </p:spPr>
      </p:pic>
      <p:pic>
        <p:nvPicPr>
          <p:cNvPr id="161" name="Google Shape;161;p10"/>
          <p:cNvPicPr preferRelativeResize="0"/>
          <p:nvPr/>
        </p:nvPicPr>
        <p:blipFill rotWithShape="1">
          <a:blip r:embed="rId6">
            <a:alphaModFix/>
          </a:blip>
          <a:srcRect/>
          <a:stretch/>
        </p:blipFill>
        <p:spPr>
          <a:xfrm>
            <a:off x="886676" y="1014250"/>
            <a:ext cx="2369592" cy="2403686"/>
          </a:xfrm>
          <a:prstGeom prst="rect">
            <a:avLst/>
          </a:prstGeom>
          <a:noFill/>
          <a:ln>
            <a:noFill/>
          </a:ln>
        </p:spPr>
      </p:pic>
      <p:pic>
        <p:nvPicPr>
          <p:cNvPr id="162" name="Google Shape;162;p10" descr="A picture containing plant&#10;&#10;Description automatically generated"/>
          <p:cNvPicPr preferRelativeResize="0"/>
          <p:nvPr/>
        </p:nvPicPr>
        <p:blipFill rotWithShape="1">
          <a:blip r:embed="rId7">
            <a:alphaModFix/>
          </a:blip>
          <a:srcRect/>
          <a:stretch/>
        </p:blipFill>
        <p:spPr>
          <a:xfrm>
            <a:off x="5604097" y="1359575"/>
            <a:ext cx="2913560" cy="1902368"/>
          </a:xfrm>
          <a:prstGeom prst="rect">
            <a:avLst/>
          </a:prstGeom>
          <a:noFill/>
          <a:ln>
            <a:noFill/>
          </a:ln>
        </p:spPr>
      </p:pic>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4"/>
                                        </p:tgtEl>
                                        <p:attrNameLst>
                                          <p:attrName>style.visibility</p:attrName>
                                        </p:attrNameLst>
                                      </p:cBhvr>
                                      <p:to>
                                        <p:strVal val="visible"/>
                                      </p:to>
                                    </p:set>
                                    <p:animEffect transition="in" filter="fade">
                                      <p:cBhvr>
                                        <p:cTn id="7" dur="500"/>
                                        <p:tgtEl>
                                          <p:spTgt spid="154"/>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59"/>
                                        </p:tgtEl>
                                        <p:attrNameLst>
                                          <p:attrName>style.visibility</p:attrName>
                                        </p:attrNameLst>
                                      </p:cBhvr>
                                      <p:to>
                                        <p:strVal val="visible"/>
                                      </p:to>
                                    </p:set>
                                    <p:animEffect transition="in" filter="fade">
                                      <p:cBhvr>
                                        <p:cTn id="11" dur="500"/>
                                        <p:tgtEl>
                                          <p:spTgt spid="159"/>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55"/>
                                        </p:tgtEl>
                                        <p:attrNameLst>
                                          <p:attrName>style.visibility</p:attrName>
                                        </p:attrNameLst>
                                      </p:cBhvr>
                                      <p:to>
                                        <p:strVal val="visible"/>
                                      </p:to>
                                    </p:set>
                                    <p:animEffect transition="in" filter="fade">
                                      <p:cBhvr>
                                        <p:cTn id="15" dur="500"/>
                                        <p:tgtEl>
                                          <p:spTgt spid="155"/>
                                        </p:tgtEl>
                                      </p:cBhvr>
                                    </p:animEffect>
                                  </p:childTnLst>
                                </p:cTn>
                              </p:par>
                              <p:par>
                                <p:cTn id="16" presetID="10" presetClass="entr" presetSubtype="0" fill="hold" nodeType="withEffect">
                                  <p:stCondLst>
                                    <p:cond delay="0"/>
                                  </p:stCondLst>
                                  <p:childTnLst>
                                    <p:set>
                                      <p:cBhvr>
                                        <p:cTn id="17" dur="1" fill="hold">
                                          <p:stCondLst>
                                            <p:cond delay="0"/>
                                          </p:stCondLst>
                                        </p:cTn>
                                        <p:tgtEl>
                                          <p:spTgt spid="156"/>
                                        </p:tgtEl>
                                        <p:attrNameLst>
                                          <p:attrName>style.visibility</p:attrName>
                                        </p:attrNameLst>
                                      </p:cBhvr>
                                      <p:to>
                                        <p:strVal val="visible"/>
                                      </p:to>
                                    </p:set>
                                    <p:animEffect transition="in" filter="fade">
                                      <p:cBhvr>
                                        <p:cTn id="18" dur="500"/>
                                        <p:tgtEl>
                                          <p:spTgt spid="156"/>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153"/>
                                        </p:tgtEl>
                                        <p:attrNameLst>
                                          <p:attrName>style.visibility</p:attrName>
                                        </p:attrNameLst>
                                      </p:cBhvr>
                                      <p:to>
                                        <p:strVal val="visible"/>
                                      </p:to>
                                    </p:set>
                                    <p:animEffect transition="in" filter="fade">
                                      <p:cBhvr>
                                        <p:cTn id="23" dur="500"/>
                                        <p:tgtEl>
                                          <p:spTgt spid="153"/>
                                        </p:tgtEl>
                                      </p:cBhvr>
                                    </p:animEffect>
                                  </p:childTnLst>
                                </p:cTn>
                              </p:par>
                            </p:childTnLst>
                          </p:cTn>
                        </p:par>
                        <p:par>
                          <p:cTn id="24" fill="hold">
                            <p:stCondLst>
                              <p:cond delay="500"/>
                            </p:stCondLst>
                            <p:childTnLst>
                              <p:par>
                                <p:cTn id="25" presetID="10" presetClass="entr" presetSubtype="0" fill="hold" nodeType="afterEffect">
                                  <p:stCondLst>
                                    <p:cond delay="0"/>
                                  </p:stCondLst>
                                  <p:childTnLst>
                                    <p:set>
                                      <p:cBhvr>
                                        <p:cTn id="26" dur="1" fill="hold">
                                          <p:stCondLst>
                                            <p:cond delay="0"/>
                                          </p:stCondLst>
                                        </p:cTn>
                                        <p:tgtEl>
                                          <p:spTgt spid="158"/>
                                        </p:tgtEl>
                                        <p:attrNameLst>
                                          <p:attrName>style.visibility</p:attrName>
                                        </p:attrNameLst>
                                      </p:cBhvr>
                                      <p:to>
                                        <p:strVal val="visible"/>
                                      </p:to>
                                    </p:set>
                                    <p:animEffect transition="in" filter="fade">
                                      <p:cBhvr>
                                        <p:cTn id="27" dur="500"/>
                                        <p:tgtEl>
                                          <p:spTgt spid="158"/>
                                        </p:tgtEl>
                                      </p:cBhvr>
                                    </p:animEffect>
                                  </p:childTnLst>
                                </p:cTn>
                              </p:par>
                              <p:par>
                                <p:cTn id="28" presetID="10" presetClass="entr" presetSubtype="0" fill="hold" nodeType="withEffect">
                                  <p:stCondLst>
                                    <p:cond delay="0"/>
                                  </p:stCondLst>
                                  <p:childTnLst>
                                    <p:set>
                                      <p:cBhvr>
                                        <p:cTn id="29" dur="1" fill="hold">
                                          <p:stCondLst>
                                            <p:cond delay="0"/>
                                          </p:stCondLst>
                                        </p:cTn>
                                        <p:tgtEl>
                                          <p:spTgt spid="160"/>
                                        </p:tgtEl>
                                        <p:attrNameLst>
                                          <p:attrName>style.visibility</p:attrName>
                                        </p:attrNameLst>
                                      </p:cBhvr>
                                      <p:to>
                                        <p:strVal val="visible"/>
                                      </p:to>
                                    </p:set>
                                    <p:animEffect transition="in" filter="fade">
                                      <p:cBhvr>
                                        <p:cTn id="30" dur="500"/>
                                        <p:tgtEl>
                                          <p:spTgt spid="160"/>
                                        </p:tgtEl>
                                      </p:cBhvr>
                                    </p:animEffect>
                                  </p:childTnLst>
                                </p:cTn>
                              </p:par>
                            </p:childTnLst>
                          </p:cTn>
                        </p:par>
                        <p:par>
                          <p:cTn id="31" fill="hold">
                            <p:stCondLst>
                              <p:cond delay="1000"/>
                            </p:stCondLst>
                            <p:childTnLst>
                              <p:par>
                                <p:cTn id="32" presetID="10" presetClass="entr" presetSubtype="0" fill="hold" nodeType="afterEffect">
                                  <p:stCondLst>
                                    <p:cond delay="0"/>
                                  </p:stCondLst>
                                  <p:childTnLst>
                                    <p:set>
                                      <p:cBhvr>
                                        <p:cTn id="33" dur="1" fill="hold">
                                          <p:stCondLst>
                                            <p:cond delay="0"/>
                                          </p:stCondLst>
                                        </p:cTn>
                                        <p:tgtEl>
                                          <p:spTgt spid="161"/>
                                        </p:tgtEl>
                                        <p:attrNameLst>
                                          <p:attrName>style.visibility</p:attrName>
                                        </p:attrNameLst>
                                      </p:cBhvr>
                                      <p:to>
                                        <p:strVal val="visible"/>
                                      </p:to>
                                    </p:set>
                                    <p:animEffect transition="in" filter="fade">
                                      <p:cBhvr>
                                        <p:cTn id="34" dur="500"/>
                                        <p:tgtEl>
                                          <p:spTgt spid="161"/>
                                        </p:tgtEl>
                                      </p:cBhvr>
                                    </p:animEffect>
                                  </p:childTnLst>
                                </p:cTn>
                              </p:par>
                            </p:childTnLst>
                          </p:cTn>
                        </p:par>
                        <p:par>
                          <p:cTn id="35" fill="hold">
                            <p:stCondLst>
                              <p:cond delay="1500"/>
                            </p:stCondLst>
                            <p:childTnLst>
                              <p:par>
                                <p:cTn id="36" presetID="10" presetClass="entr" presetSubtype="0" fill="hold" nodeType="afterEffect">
                                  <p:stCondLst>
                                    <p:cond delay="0"/>
                                  </p:stCondLst>
                                  <p:childTnLst>
                                    <p:set>
                                      <p:cBhvr>
                                        <p:cTn id="37" dur="1" fill="hold">
                                          <p:stCondLst>
                                            <p:cond delay="0"/>
                                          </p:stCondLst>
                                        </p:cTn>
                                        <p:tgtEl>
                                          <p:spTgt spid="162"/>
                                        </p:tgtEl>
                                        <p:attrNameLst>
                                          <p:attrName>style.visibility</p:attrName>
                                        </p:attrNameLst>
                                      </p:cBhvr>
                                      <p:to>
                                        <p:strVal val="visible"/>
                                      </p:to>
                                    </p:set>
                                    <p:animEffect transition="in" filter="fade">
                                      <p:cBhvr>
                                        <p:cTn id="38" dur="500"/>
                                        <p:tgtEl>
                                          <p:spTgt spid="1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66"/>
        <p:cNvGrpSpPr/>
        <p:nvPr/>
      </p:nvGrpSpPr>
      <p:grpSpPr>
        <a:xfrm>
          <a:off x="0" y="0"/>
          <a:ext cx="0" cy="0"/>
          <a:chOff x="0" y="0"/>
          <a:chExt cx="0" cy="0"/>
        </a:xfrm>
      </p:grpSpPr>
      <p:sp>
        <p:nvSpPr>
          <p:cNvPr id="167" name="Google Shape;167;p11"/>
          <p:cNvSpPr/>
          <p:nvPr/>
        </p:nvSpPr>
        <p:spPr>
          <a:xfrm>
            <a:off x="446314" y="442351"/>
            <a:ext cx="8220075" cy="5957887"/>
          </a:xfrm>
          <a:prstGeom prst="roundRect">
            <a:avLst>
              <a:gd name="adj" fmla="val 0"/>
            </a:avLst>
          </a:prstGeom>
          <a:blipFill rotWithShape="1">
            <a:blip r:embed="rId3">
              <a:alphaModFix/>
            </a:blip>
            <a:stretch>
              <a:fillRect/>
            </a:stretch>
          </a:blipFill>
          <a:ln w="25400" cap="rnd"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350">
                <a:solidFill>
                  <a:schemeClr val="lt1"/>
                </a:solidFill>
                <a:latin typeface="Arial"/>
                <a:ea typeface="Arial"/>
                <a:cs typeface="Arial"/>
                <a:sym typeface="Arial"/>
              </a:rPr>
              <a:t> </a:t>
            </a:r>
            <a:endParaRPr/>
          </a:p>
        </p:txBody>
      </p:sp>
      <p:sp>
        <p:nvSpPr>
          <p:cNvPr id="168" name="Google Shape;168;p11"/>
          <p:cNvSpPr/>
          <p:nvPr/>
        </p:nvSpPr>
        <p:spPr>
          <a:xfrm rot="10800000">
            <a:off x="2588843" y="-20548"/>
            <a:ext cx="3956783" cy="3411020"/>
          </a:xfrm>
          <a:prstGeom prst="triangle">
            <a:avLst>
              <a:gd name="adj" fmla="val 50000"/>
            </a:avLst>
          </a:prstGeom>
          <a:solidFill>
            <a:srgbClr val="00649D"/>
          </a:solidFill>
          <a:ln w="190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169" name="Google Shape;169;p11"/>
          <p:cNvSpPr>
            <a:spLocks noGrp="1"/>
          </p:cNvSpPr>
          <p:nvPr>
            <p:ph type="title"/>
          </p:nvPr>
        </p:nvSpPr>
        <p:spPr>
          <a:xfrm>
            <a:off x="404218" y="461962"/>
            <a:ext cx="8220075" cy="994306"/>
          </a:xfrm>
          <a:prstGeom prst="roundRect">
            <a:avLst>
              <a:gd name="adj" fmla="val 9641"/>
            </a:avLst>
          </a:prstGeom>
          <a:noFill/>
          <a:ln>
            <a:noFill/>
          </a:ln>
        </p:spPr>
        <p:txBody>
          <a:bodyPr spcFirstLastPara="1" wrap="square" lIns="252000" tIns="252000" rIns="252000" bIns="252000" anchor="ctr" anchorCtr="1">
            <a:noAutofit/>
          </a:bodyPr>
          <a:lstStyle/>
          <a:p>
            <a:pPr marL="0" lvl="0" indent="0" algn="l" rtl="0">
              <a:lnSpc>
                <a:spcPct val="90000"/>
              </a:lnSpc>
              <a:spcBef>
                <a:spcPts val="0"/>
              </a:spcBef>
              <a:spcAft>
                <a:spcPts val="0"/>
              </a:spcAft>
              <a:buClr>
                <a:schemeClr val="lt1"/>
              </a:buClr>
              <a:buSzPts val="4400"/>
              <a:buFont typeface="Arial"/>
              <a:buNone/>
            </a:pPr>
            <a:r>
              <a:rPr lang="en-GB" sz="4400">
                <a:solidFill>
                  <a:schemeClr val="lt1"/>
                </a:solidFill>
              </a:rPr>
              <a:t>Totem</a:t>
            </a:r>
            <a:endParaRPr sz="4400">
              <a:solidFill>
                <a:schemeClr val="lt1"/>
              </a:solidFill>
            </a:endParaRPr>
          </a:p>
        </p:txBody>
      </p:sp>
      <p:pic>
        <p:nvPicPr>
          <p:cNvPr id="170" name="Google Shape;170;p11"/>
          <p:cNvPicPr preferRelativeResize="0"/>
          <p:nvPr/>
        </p:nvPicPr>
        <p:blipFill rotWithShape="1">
          <a:blip r:embed="rId4">
            <a:alphaModFix/>
          </a:blip>
          <a:srcRect/>
          <a:stretch/>
        </p:blipFill>
        <p:spPr>
          <a:xfrm rot="3556073">
            <a:off x="1795781" y="1854870"/>
            <a:ext cx="3566636" cy="183665"/>
          </a:xfrm>
          <a:prstGeom prst="rect">
            <a:avLst/>
          </a:prstGeom>
          <a:noFill/>
          <a:ln>
            <a:noFill/>
          </a:ln>
        </p:spPr>
      </p:pic>
      <p:pic>
        <p:nvPicPr>
          <p:cNvPr id="171" name="Google Shape;171;p11"/>
          <p:cNvPicPr preferRelativeResize="0"/>
          <p:nvPr/>
        </p:nvPicPr>
        <p:blipFill rotWithShape="1">
          <a:blip r:embed="rId4">
            <a:alphaModFix/>
          </a:blip>
          <a:srcRect/>
          <a:stretch/>
        </p:blipFill>
        <p:spPr>
          <a:xfrm rot="-3556073" flipH="1">
            <a:off x="3769932" y="1854870"/>
            <a:ext cx="3566636" cy="183665"/>
          </a:xfrm>
          <a:prstGeom prst="rect">
            <a:avLst/>
          </a:prstGeom>
          <a:noFill/>
          <a:ln>
            <a:noFill/>
          </a:ln>
        </p:spPr>
      </p:pic>
      <p:pic>
        <p:nvPicPr>
          <p:cNvPr id="172" name="Google Shape;172;p11"/>
          <p:cNvPicPr preferRelativeResize="0"/>
          <p:nvPr/>
        </p:nvPicPr>
        <p:blipFill rotWithShape="1">
          <a:blip r:embed="rId5">
            <a:alphaModFix/>
          </a:blip>
          <a:srcRect/>
          <a:stretch/>
        </p:blipFill>
        <p:spPr>
          <a:xfrm>
            <a:off x="5521780" y="366894"/>
            <a:ext cx="3085652" cy="7352496"/>
          </a:xfrm>
          <a:prstGeom prst="rect">
            <a:avLst/>
          </a:prstGeom>
          <a:noFill/>
          <a:ln>
            <a:noFill/>
          </a:ln>
        </p:spPr>
      </p:pic>
      <p:pic>
        <p:nvPicPr>
          <p:cNvPr id="173" name="Google Shape;173;p11"/>
          <p:cNvPicPr preferRelativeResize="0"/>
          <p:nvPr/>
        </p:nvPicPr>
        <p:blipFill rotWithShape="1">
          <a:blip r:embed="rId6">
            <a:alphaModFix/>
          </a:blip>
          <a:srcRect/>
          <a:stretch/>
        </p:blipFill>
        <p:spPr>
          <a:xfrm>
            <a:off x="897970" y="1986862"/>
            <a:ext cx="2593760" cy="2960293"/>
          </a:xfrm>
          <a:prstGeom prst="rect">
            <a:avLst/>
          </a:prstGeom>
          <a:noFill/>
          <a:ln>
            <a:noFill/>
          </a:ln>
        </p:spPr>
      </p:pic>
      <p:sp>
        <p:nvSpPr>
          <p:cNvPr id="174" name="Google Shape;174;p11"/>
          <p:cNvSpPr/>
          <p:nvPr/>
        </p:nvSpPr>
        <p:spPr>
          <a:xfrm>
            <a:off x="709329" y="3638544"/>
            <a:ext cx="7536702" cy="2359920"/>
          </a:xfrm>
          <a:prstGeom prst="rect">
            <a:avLst/>
          </a:prstGeom>
          <a:solidFill>
            <a:srgbClr val="CA5162"/>
          </a:solidFill>
          <a:ln w="190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175" name="Google Shape;175;p11"/>
          <p:cNvSpPr/>
          <p:nvPr/>
        </p:nvSpPr>
        <p:spPr>
          <a:xfrm>
            <a:off x="1021894" y="3883634"/>
            <a:ext cx="7329076" cy="1880103"/>
          </a:xfrm>
          <a:prstGeom prst="rect">
            <a:avLst/>
          </a:prstGeom>
          <a:noFill/>
          <a:ln>
            <a:noFill/>
          </a:ln>
        </p:spPr>
        <p:txBody>
          <a:bodyPr spcFirstLastPara="1" wrap="square" lIns="108000" tIns="108000" rIns="108000" bIns="108000" anchor="t" anchorCtr="0">
            <a:spAutoFit/>
          </a:bodyPr>
          <a:lstStyle/>
          <a:p>
            <a:pPr marL="0" marR="0" lvl="0" indent="0" algn="l" rtl="0">
              <a:spcBef>
                <a:spcPts val="0"/>
              </a:spcBef>
              <a:spcAft>
                <a:spcPts val="0"/>
              </a:spcAft>
              <a:buNone/>
            </a:pPr>
            <a:r>
              <a:rPr lang="en-GB" sz="1800">
                <a:solidFill>
                  <a:schemeClr val="lt1"/>
                </a:solidFill>
                <a:latin typeface="Arial"/>
                <a:ea typeface="Arial"/>
                <a:cs typeface="Arial"/>
                <a:sym typeface="Arial"/>
              </a:rPr>
              <a:t>The totem pole was a form of art for many Native American tribes. Totem poles were generally carved from cedar wood.</a:t>
            </a:r>
            <a:endParaRPr/>
          </a:p>
          <a:p>
            <a:pPr marL="0" marR="0" lvl="0" indent="0" algn="l" rtl="0">
              <a:spcBef>
                <a:spcPts val="0"/>
              </a:spcBef>
              <a:spcAft>
                <a:spcPts val="0"/>
              </a:spcAft>
              <a:buNone/>
            </a:pPr>
            <a:br>
              <a:rPr lang="en-GB" sz="1800">
                <a:solidFill>
                  <a:schemeClr val="lt1"/>
                </a:solidFill>
                <a:latin typeface="Arial"/>
                <a:ea typeface="Arial"/>
                <a:cs typeface="Arial"/>
                <a:sym typeface="Arial"/>
              </a:rPr>
            </a:br>
            <a:r>
              <a:rPr lang="en-GB" sz="1800">
                <a:solidFill>
                  <a:schemeClr val="lt1"/>
                </a:solidFill>
                <a:latin typeface="Arial"/>
                <a:ea typeface="Arial"/>
                <a:cs typeface="Arial"/>
                <a:sym typeface="Arial"/>
              </a:rPr>
              <a:t> The meaning of their carvings varied from tribe to tribe. Sometimes they they told stories of local legends or events. They were often carved for spiritual or religious reasons.</a:t>
            </a:r>
            <a:endParaRPr/>
          </a:p>
        </p:txBody>
      </p:sp>
      <p:pic>
        <p:nvPicPr>
          <p:cNvPr id="176" name="Google Shape;176;p11"/>
          <p:cNvPicPr preferRelativeResize="0"/>
          <p:nvPr/>
        </p:nvPicPr>
        <p:blipFill rotWithShape="1">
          <a:blip r:embed="rId7">
            <a:alphaModFix/>
          </a:blip>
          <a:srcRect/>
          <a:stretch/>
        </p:blipFill>
        <p:spPr>
          <a:xfrm>
            <a:off x="3216518" y="3784377"/>
            <a:ext cx="2679666" cy="137990"/>
          </a:xfrm>
          <a:prstGeom prst="rect">
            <a:avLst/>
          </a:prstGeom>
          <a:noFill/>
          <a:ln>
            <a:noFill/>
          </a:ln>
        </p:spPr>
      </p:pic>
      <p:pic>
        <p:nvPicPr>
          <p:cNvPr id="177" name="Google Shape;177;p11"/>
          <p:cNvPicPr preferRelativeResize="0"/>
          <p:nvPr/>
        </p:nvPicPr>
        <p:blipFill rotWithShape="1">
          <a:blip r:embed="rId7">
            <a:alphaModFix/>
          </a:blip>
          <a:srcRect/>
          <a:stretch/>
        </p:blipFill>
        <p:spPr>
          <a:xfrm>
            <a:off x="3229522" y="5708787"/>
            <a:ext cx="2679666" cy="137990"/>
          </a:xfrm>
          <a:prstGeom prst="rect">
            <a:avLst/>
          </a:prstGeom>
          <a:noFill/>
          <a:ln>
            <a:noFill/>
          </a:ln>
        </p:spPr>
      </p:pic>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8"/>
                                        </p:tgtEl>
                                        <p:attrNameLst>
                                          <p:attrName>style.visibility</p:attrName>
                                        </p:attrNameLst>
                                      </p:cBhvr>
                                      <p:to>
                                        <p:strVal val="visible"/>
                                      </p:to>
                                    </p:set>
                                    <p:animEffect transition="in" filter="fade">
                                      <p:cBhvr>
                                        <p:cTn id="7" dur="500"/>
                                        <p:tgtEl>
                                          <p:spTgt spid="168"/>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69"/>
                                        </p:tgtEl>
                                        <p:attrNameLst>
                                          <p:attrName>style.visibility</p:attrName>
                                        </p:attrNameLst>
                                      </p:cBhvr>
                                      <p:to>
                                        <p:strVal val="visible"/>
                                      </p:to>
                                    </p:set>
                                    <p:animEffect transition="in" filter="fade">
                                      <p:cBhvr>
                                        <p:cTn id="11" dur="500"/>
                                        <p:tgtEl>
                                          <p:spTgt spid="169"/>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70"/>
                                        </p:tgtEl>
                                        <p:attrNameLst>
                                          <p:attrName>style.visibility</p:attrName>
                                        </p:attrNameLst>
                                      </p:cBhvr>
                                      <p:to>
                                        <p:strVal val="visible"/>
                                      </p:to>
                                    </p:set>
                                    <p:animEffect transition="in" filter="fade">
                                      <p:cBhvr>
                                        <p:cTn id="15" dur="500"/>
                                        <p:tgtEl>
                                          <p:spTgt spid="170"/>
                                        </p:tgtEl>
                                      </p:cBhvr>
                                    </p:animEffect>
                                  </p:childTnLst>
                                </p:cTn>
                              </p:par>
                              <p:par>
                                <p:cTn id="16" presetID="10" presetClass="entr" presetSubtype="0" fill="hold" nodeType="withEffect">
                                  <p:stCondLst>
                                    <p:cond delay="0"/>
                                  </p:stCondLst>
                                  <p:childTnLst>
                                    <p:set>
                                      <p:cBhvr>
                                        <p:cTn id="17" dur="1" fill="hold">
                                          <p:stCondLst>
                                            <p:cond delay="0"/>
                                          </p:stCondLst>
                                        </p:cTn>
                                        <p:tgtEl>
                                          <p:spTgt spid="171"/>
                                        </p:tgtEl>
                                        <p:attrNameLst>
                                          <p:attrName>style.visibility</p:attrName>
                                        </p:attrNameLst>
                                      </p:cBhvr>
                                      <p:to>
                                        <p:strVal val="visible"/>
                                      </p:to>
                                    </p:set>
                                    <p:animEffect transition="in" filter="fade">
                                      <p:cBhvr>
                                        <p:cTn id="18" dur="500"/>
                                        <p:tgtEl>
                                          <p:spTgt spid="171"/>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172"/>
                                        </p:tgtEl>
                                        <p:attrNameLst>
                                          <p:attrName>style.visibility</p:attrName>
                                        </p:attrNameLst>
                                      </p:cBhvr>
                                      <p:to>
                                        <p:strVal val="visible"/>
                                      </p:to>
                                    </p:set>
                                    <p:animEffect transition="in" filter="fade">
                                      <p:cBhvr>
                                        <p:cTn id="23" dur="500"/>
                                        <p:tgtEl>
                                          <p:spTgt spid="172"/>
                                        </p:tgtEl>
                                      </p:cBhvr>
                                    </p:animEffect>
                                  </p:childTnLst>
                                </p:cTn>
                              </p:par>
                              <p:par>
                                <p:cTn id="24" presetID="10" presetClass="entr" presetSubtype="0" fill="hold" nodeType="withEffect">
                                  <p:stCondLst>
                                    <p:cond delay="0"/>
                                  </p:stCondLst>
                                  <p:childTnLst>
                                    <p:set>
                                      <p:cBhvr>
                                        <p:cTn id="25" dur="1" fill="hold">
                                          <p:stCondLst>
                                            <p:cond delay="0"/>
                                          </p:stCondLst>
                                        </p:cTn>
                                        <p:tgtEl>
                                          <p:spTgt spid="173"/>
                                        </p:tgtEl>
                                        <p:attrNameLst>
                                          <p:attrName>style.visibility</p:attrName>
                                        </p:attrNameLst>
                                      </p:cBhvr>
                                      <p:to>
                                        <p:strVal val="visible"/>
                                      </p:to>
                                    </p:set>
                                    <p:animEffect transition="in" filter="fade">
                                      <p:cBhvr>
                                        <p:cTn id="26" dur="500"/>
                                        <p:tgtEl>
                                          <p:spTgt spid="173"/>
                                        </p:tgtEl>
                                      </p:cBhvr>
                                    </p:animEffect>
                                  </p:childTnLst>
                                </p:cTn>
                              </p:par>
                            </p:childTnLst>
                          </p:cTn>
                        </p:par>
                        <p:par>
                          <p:cTn id="27" fill="hold">
                            <p:stCondLst>
                              <p:cond delay="500"/>
                            </p:stCondLst>
                            <p:childTnLst>
                              <p:par>
                                <p:cTn id="28" presetID="10" presetClass="entr" presetSubtype="0" fill="hold" nodeType="afterEffect">
                                  <p:stCondLst>
                                    <p:cond delay="0"/>
                                  </p:stCondLst>
                                  <p:childTnLst>
                                    <p:set>
                                      <p:cBhvr>
                                        <p:cTn id="29" dur="1" fill="hold">
                                          <p:stCondLst>
                                            <p:cond delay="0"/>
                                          </p:stCondLst>
                                        </p:cTn>
                                        <p:tgtEl>
                                          <p:spTgt spid="174"/>
                                        </p:tgtEl>
                                        <p:attrNameLst>
                                          <p:attrName>style.visibility</p:attrName>
                                        </p:attrNameLst>
                                      </p:cBhvr>
                                      <p:to>
                                        <p:strVal val="visible"/>
                                      </p:to>
                                    </p:set>
                                    <p:animEffect transition="in" filter="fade">
                                      <p:cBhvr>
                                        <p:cTn id="30" dur="500"/>
                                        <p:tgtEl>
                                          <p:spTgt spid="174"/>
                                        </p:tgtEl>
                                      </p:cBhvr>
                                    </p:animEffect>
                                  </p:childTnLst>
                                </p:cTn>
                              </p:par>
                            </p:childTnLst>
                          </p:cTn>
                        </p:par>
                        <p:par>
                          <p:cTn id="31" fill="hold">
                            <p:stCondLst>
                              <p:cond delay="1000"/>
                            </p:stCondLst>
                            <p:childTnLst>
                              <p:par>
                                <p:cTn id="32" presetID="10" presetClass="entr" presetSubtype="0" fill="hold" nodeType="afterEffect">
                                  <p:stCondLst>
                                    <p:cond delay="0"/>
                                  </p:stCondLst>
                                  <p:childTnLst>
                                    <p:set>
                                      <p:cBhvr>
                                        <p:cTn id="33" dur="1" fill="hold">
                                          <p:stCondLst>
                                            <p:cond delay="0"/>
                                          </p:stCondLst>
                                        </p:cTn>
                                        <p:tgtEl>
                                          <p:spTgt spid="176"/>
                                        </p:tgtEl>
                                        <p:attrNameLst>
                                          <p:attrName>style.visibility</p:attrName>
                                        </p:attrNameLst>
                                      </p:cBhvr>
                                      <p:to>
                                        <p:strVal val="visible"/>
                                      </p:to>
                                    </p:set>
                                    <p:animEffect transition="in" filter="fade">
                                      <p:cBhvr>
                                        <p:cTn id="34" dur="500"/>
                                        <p:tgtEl>
                                          <p:spTgt spid="176"/>
                                        </p:tgtEl>
                                      </p:cBhvr>
                                    </p:animEffect>
                                  </p:childTnLst>
                                </p:cTn>
                              </p:par>
                              <p:par>
                                <p:cTn id="35" presetID="10" presetClass="entr" presetSubtype="0" fill="hold" nodeType="withEffect">
                                  <p:stCondLst>
                                    <p:cond delay="0"/>
                                  </p:stCondLst>
                                  <p:childTnLst>
                                    <p:set>
                                      <p:cBhvr>
                                        <p:cTn id="36" dur="1" fill="hold">
                                          <p:stCondLst>
                                            <p:cond delay="0"/>
                                          </p:stCondLst>
                                        </p:cTn>
                                        <p:tgtEl>
                                          <p:spTgt spid="175"/>
                                        </p:tgtEl>
                                        <p:attrNameLst>
                                          <p:attrName>style.visibility</p:attrName>
                                        </p:attrNameLst>
                                      </p:cBhvr>
                                      <p:to>
                                        <p:strVal val="visible"/>
                                      </p:to>
                                    </p:set>
                                    <p:animEffect transition="in" filter="fade">
                                      <p:cBhvr>
                                        <p:cTn id="37" dur="500"/>
                                        <p:tgtEl>
                                          <p:spTgt spid="175"/>
                                        </p:tgtEl>
                                      </p:cBhvr>
                                    </p:animEffect>
                                  </p:childTnLst>
                                </p:cTn>
                              </p:par>
                              <p:par>
                                <p:cTn id="38" presetID="10" presetClass="entr" presetSubtype="0" fill="hold" nodeType="withEffect">
                                  <p:stCondLst>
                                    <p:cond delay="0"/>
                                  </p:stCondLst>
                                  <p:childTnLst>
                                    <p:set>
                                      <p:cBhvr>
                                        <p:cTn id="39" dur="1" fill="hold">
                                          <p:stCondLst>
                                            <p:cond delay="0"/>
                                          </p:stCondLst>
                                        </p:cTn>
                                        <p:tgtEl>
                                          <p:spTgt spid="177"/>
                                        </p:tgtEl>
                                        <p:attrNameLst>
                                          <p:attrName>style.visibility</p:attrName>
                                        </p:attrNameLst>
                                      </p:cBhvr>
                                      <p:to>
                                        <p:strVal val="visible"/>
                                      </p:to>
                                    </p:set>
                                    <p:animEffect transition="in" filter="fade">
                                      <p:cBhvr>
                                        <p:cTn id="40" dur="500"/>
                                        <p:tgtEl>
                                          <p:spTgt spid="1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81"/>
        <p:cNvGrpSpPr/>
        <p:nvPr/>
      </p:nvGrpSpPr>
      <p:grpSpPr>
        <a:xfrm>
          <a:off x="0" y="0"/>
          <a:ext cx="0" cy="0"/>
          <a:chOff x="0" y="0"/>
          <a:chExt cx="0" cy="0"/>
        </a:xfrm>
      </p:grpSpPr>
      <p:sp>
        <p:nvSpPr>
          <p:cNvPr id="182" name="Google Shape;182;p12"/>
          <p:cNvSpPr/>
          <p:nvPr/>
        </p:nvSpPr>
        <p:spPr>
          <a:xfrm>
            <a:off x="446314" y="442351"/>
            <a:ext cx="8220075" cy="5957887"/>
          </a:xfrm>
          <a:prstGeom prst="roundRect">
            <a:avLst>
              <a:gd name="adj" fmla="val 0"/>
            </a:avLst>
          </a:prstGeom>
          <a:blipFill rotWithShape="1">
            <a:blip r:embed="rId3">
              <a:alphaModFix amt="36172"/>
            </a:blip>
            <a:stretch>
              <a:fillRect/>
            </a:stretch>
          </a:blipFill>
          <a:ln w="25400" cap="rnd"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350">
                <a:solidFill>
                  <a:schemeClr val="lt1"/>
                </a:solidFill>
                <a:latin typeface="Arial"/>
                <a:ea typeface="Arial"/>
                <a:cs typeface="Arial"/>
                <a:sym typeface="Arial"/>
              </a:rPr>
              <a:t> </a:t>
            </a:r>
            <a:endParaRPr/>
          </a:p>
        </p:txBody>
      </p:sp>
      <p:sp>
        <p:nvSpPr>
          <p:cNvPr id="183" name="Google Shape;183;p12"/>
          <p:cNvSpPr/>
          <p:nvPr/>
        </p:nvSpPr>
        <p:spPr>
          <a:xfrm>
            <a:off x="535945" y="2483169"/>
            <a:ext cx="7986263" cy="3900677"/>
          </a:xfrm>
          <a:prstGeom prst="rect">
            <a:avLst/>
          </a:prstGeom>
          <a:solidFill>
            <a:srgbClr val="CA5162"/>
          </a:solidFill>
          <a:ln w="190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184" name="Google Shape;184;p12"/>
          <p:cNvSpPr/>
          <p:nvPr/>
        </p:nvSpPr>
        <p:spPr>
          <a:xfrm rot="10800000">
            <a:off x="2588843" y="-20548"/>
            <a:ext cx="3956783" cy="3411020"/>
          </a:xfrm>
          <a:prstGeom prst="triangle">
            <a:avLst>
              <a:gd name="adj" fmla="val 50000"/>
            </a:avLst>
          </a:prstGeom>
          <a:solidFill>
            <a:srgbClr val="00649D"/>
          </a:solidFill>
          <a:ln w="190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185" name="Google Shape;185;p12"/>
          <p:cNvSpPr>
            <a:spLocks noGrp="1"/>
          </p:cNvSpPr>
          <p:nvPr>
            <p:ph type="title"/>
          </p:nvPr>
        </p:nvSpPr>
        <p:spPr>
          <a:xfrm>
            <a:off x="419038" y="461962"/>
            <a:ext cx="8220075" cy="994306"/>
          </a:xfrm>
          <a:prstGeom prst="roundRect">
            <a:avLst>
              <a:gd name="adj" fmla="val 9641"/>
            </a:avLst>
          </a:prstGeom>
          <a:noFill/>
          <a:ln>
            <a:noFill/>
          </a:ln>
        </p:spPr>
        <p:txBody>
          <a:bodyPr spcFirstLastPara="1" wrap="square" lIns="252000" tIns="252000" rIns="252000" bIns="252000" anchor="ctr" anchorCtr="1">
            <a:noAutofit/>
          </a:bodyPr>
          <a:lstStyle/>
          <a:p>
            <a:pPr marL="0" lvl="0" indent="0" algn="ctr" rtl="0">
              <a:lnSpc>
                <a:spcPct val="90000"/>
              </a:lnSpc>
              <a:spcBef>
                <a:spcPts val="0"/>
              </a:spcBef>
              <a:spcAft>
                <a:spcPts val="0"/>
              </a:spcAft>
              <a:buClr>
                <a:schemeClr val="lt1"/>
              </a:buClr>
              <a:buSzPts val="4400"/>
              <a:buFont typeface="Arial"/>
              <a:buNone/>
            </a:pPr>
            <a:r>
              <a:rPr lang="en-GB" sz="4400">
                <a:solidFill>
                  <a:schemeClr val="lt1"/>
                </a:solidFill>
              </a:rPr>
              <a:t>Homes</a:t>
            </a:r>
            <a:endParaRPr sz="4400">
              <a:solidFill>
                <a:schemeClr val="lt1"/>
              </a:solidFill>
            </a:endParaRPr>
          </a:p>
        </p:txBody>
      </p:sp>
      <p:pic>
        <p:nvPicPr>
          <p:cNvPr id="186" name="Google Shape;186;p12"/>
          <p:cNvPicPr preferRelativeResize="0"/>
          <p:nvPr/>
        </p:nvPicPr>
        <p:blipFill rotWithShape="1">
          <a:blip r:embed="rId4">
            <a:alphaModFix/>
          </a:blip>
          <a:srcRect/>
          <a:stretch/>
        </p:blipFill>
        <p:spPr>
          <a:xfrm rot="3556073">
            <a:off x="1795781" y="1854870"/>
            <a:ext cx="3566636" cy="183665"/>
          </a:xfrm>
          <a:prstGeom prst="rect">
            <a:avLst/>
          </a:prstGeom>
          <a:noFill/>
          <a:ln>
            <a:noFill/>
          </a:ln>
        </p:spPr>
      </p:pic>
      <p:pic>
        <p:nvPicPr>
          <p:cNvPr id="187" name="Google Shape;187;p12"/>
          <p:cNvPicPr preferRelativeResize="0"/>
          <p:nvPr/>
        </p:nvPicPr>
        <p:blipFill rotWithShape="1">
          <a:blip r:embed="rId4">
            <a:alphaModFix/>
          </a:blip>
          <a:srcRect/>
          <a:stretch/>
        </p:blipFill>
        <p:spPr>
          <a:xfrm rot="-3556073" flipH="1">
            <a:off x="3769932" y="1854870"/>
            <a:ext cx="3566636" cy="183665"/>
          </a:xfrm>
          <a:prstGeom prst="rect">
            <a:avLst/>
          </a:prstGeom>
          <a:noFill/>
          <a:ln>
            <a:noFill/>
          </a:ln>
        </p:spPr>
      </p:pic>
      <p:sp>
        <p:nvSpPr>
          <p:cNvPr id="188" name="Google Shape;188;p12"/>
          <p:cNvSpPr/>
          <p:nvPr/>
        </p:nvSpPr>
        <p:spPr>
          <a:xfrm>
            <a:off x="535945" y="2769076"/>
            <a:ext cx="5389367" cy="4373093"/>
          </a:xfrm>
          <a:prstGeom prst="rect">
            <a:avLst/>
          </a:prstGeom>
          <a:noFill/>
          <a:ln>
            <a:noFill/>
          </a:ln>
        </p:spPr>
        <p:txBody>
          <a:bodyPr spcFirstLastPara="1" wrap="square" lIns="108000" tIns="108000" rIns="108000" bIns="108000" anchor="t" anchorCtr="0">
            <a:spAutoFit/>
          </a:bodyPr>
          <a:lstStyle/>
          <a:p>
            <a:pPr marL="0" marR="0" lvl="0" indent="0" algn="l" rtl="0">
              <a:spcBef>
                <a:spcPts val="0"/>
              </a:spcBef>
              <a:spcAft>
                <a:spcPts val="0"/>
              </a:spcAft>
              <a:buNone/>
            </a:pPr>
            <a:r>
              <a:rPr lang="en-GB" sz="1800">
                <a:solidFill>
                  <a:schemeClr val="lt1"/>
                </a:solidFill>
                <a:latin typeface="Arial"/>
                <a:ea typeface="Arial"/>
                <a:cs typeface="Arial"/>
                <a:sym typeface="Arial"/>
              </a:rPr>
              <a:t>Today, some of the descendants </a:t>
            </a:r>
            <a:br>
              <a:rPr lang="en-GB" sz="1800">
                <a:solidFill>
                  <a:schemeClr val="lt1"/>
                </a:solidFill>
                <a:latin typeface="Arial"/>
                <a:ea typeface="Arial"/>
                <a:cs typeface="Arial"/>
                <a:sym typeface="Arial"/>
              </a:rPr>
            </a:br>
            <a:r>
              <a:rPr lang="en-GB" sz="1800">
                <a:solidFill>
                  <a:schemeClr val="lt1"/>
                </a:solidFill>
                <a:latin typeface="Arial"/>
                <a:ea typeface="Arial"/>
                <a:cs typeface="Arial"/>
                <a:sym typeface="Arial"/>
              </a:rPr>
              <a:t>of the original Native Americans </a:t>
            </a:r>
            <a:br>
              <a:rPr lang="en-GB" sz="1800">
                <a:solidFill>
                  <a:schemeClr val="lt1"/>
                </a:solidFill>
                <a:latin typeface="Arial"/>
                <a:ea typeface="Arial"/>
                <a:cs typeface="Arial"/>
                <a:sym typeface="Arial"/>
              </a:rPr>
            </a:br>
            <a:r>
              <a:rPr lang="en-GB" sz="1800">
                <a:solidFill>
                  <a:schemeClr val="lt1"/>
                </a:solidFill>
                <a:latin typeface="Arial"/>
                <a:ea typeface="Arial"/>
                <a:cs typeface="Arial"/>
                <a:sym typeface="Arial"/>
              </a:rPr>
              <a:t>live on reservations. These are areas of land set aside specifically for Native Americans. These areas have been created to protect their heritage and culture and to protect their land. </a:t>
            </a:r>
            <a:endParaRPr/>
          </a:p>
          <a:p>
            <a:pPr marL="0" marR="0" lvl="0" indent="0" algn="l" rtl="0">
              <a:spcBef>
                <a:spcPts val="0"/>
              </a:spcBef>
              <a:spcAft>
                <a:spcPts val="0"/>
              </a:spcAft>
              <a:buNone/>
            </a:pPr>
            <a:endParaRPr sz="1800">
              <a:solidFill>
                <a:schemeClr val="lt1"/>
              </a:solidFill>
              <a:latin typeface="Arial"/>
              <a:ea typeface="Arial"/>
              <a:cs typeface="Arial"/>
              <a:sym typeface="Arial"/>
            </a:endParaRPr>
          </a:p>
          <a:p>
            <a:pPr marL="0" marR="0" lvl="0" indent="0" algn="l" rtl="0">
              <a:spcBef>
                <a:spcPts val="0"/>
              </a:spcBef>
              <a:spcAft>
                <a:spcPts val="0"/>
              </a:spcAft>
              <a:buNone/>
            </a:pPr>
            <a:r>
              <a:rPr lang="en-GB" sz="1800">
                <a:solidFill>
                  <a:schemeClr val="lt1"/>
                </a:solidFill>
                <a:latin typeface="Arial"/>
                <a:ea typeface="Arial"/>
                <a:cs typeface="Arial"/>
                <a:sym typeface="Arial"/>
              </a:rPr>
              <a:t>However, only around 30% of people </a:t>
            </a:r>
            <a:br>
              <a:rPr lang="en-GB" sz="1800">
                <a:solidFill>
                  <a:schemeClr val="lt1"/>
                </a:solidFill>
                <a:latin typeface="Arial"/>
                <a:ea typeface="Arial"/>
                <a:cs typeface="Arial"/>
                <a:sym typeface="Arial"/>
              </a:rPr>
            </a:br>
            <a:r>
              <a:rPr lang="en-GB" sz="1800">
                <a:solidFill>
                  <a:schemeClr val="lt1"/>
                </a:solidFill>
                <a:latin typeface="Arial"/>
                <a:ea typeface="Arial"/>
                <a:cs typeface="Arial"/>
                <a:sym typeface="Arial"/>
              </a:rPr>
              <a:t>who identify as Native American live on reservations. The rest of the Native </a:t>
            </a:r>
            <a:br>
              <a:rPr lang="en-GB" sz="1800">
                <a:solidFill>
                  <a:schemeClr val="lt1"/>
                </a:solidFill>
                <a:latin typeface="Arial"/>
                <a:ea typeface="Arial"/>
                <a:cs typeface="Arial"/>
                <a:sym typeface="Arial"/>
              </a:rPr>
            </a:br>
            <a:r>
              <a:rPr lang="en-GB" sz="1800">
                <a:solidFill>
                  <a:schemeClr val="lt1"/>
                </a:solidFill>
                <a:latin typeface="Arial"/>
                <a:ea typeface="Arial"/>
                <a:cs typeface="Arial"/>
                <a:sym typeface="Arial"/>
              </a:rPr>
              <a:t>American population live outside the </a:t>
            </a:r>
            <a:br>
              <a:rPr lang="en-GB" sz="1800">
                <a:solidFill>
                  <a:schemeClr val="lt1"/>
                </a:solidFill>
                <a:latin typeface="Arial"/>
                <a:ea typeface="Arial"/>
                <a:cs typeface="Arial"/>
                <a:sym typeface="Arial"/>
              </a:rPr>
            </a:br>
            <a:r>
              <a:rPr lang="en-GB" sz="1800">
                <a:solidFill>
                  <a:schemeClr val="lt1"/>
                </a:solidFill>
                <a:latin typeface="Arial"/>
                <a:ea typeface="Arial"/>
                <a:cs typeface="Arial"/>
                <a:sym typeface="Arial"/>
              </a:rPr>
              <a:t>reservations, just like anyone else.</a:t>
            </a:r>
            <a:endParaRPr/>
          </a:p>
          <a:p>
            <a:pPr marL="0" marR="0" lvl="0" indent="0" algn="l" rtl="0">
              <a:spcBef>
                <a:spcPts val="0"/>
              </a:spcBef>
              <a:spcAft>
                <a:spcPts val="0"/>
              </a:spcAft>
              <a:buNone/>
            </a:pPr>
            <a:br>
              <a:rPr lang="en-GB" sz="1800">
                <a:solidFill>
                  <a:schemeClr val="lt1"/>
                </a:solidFill>
                <a:latin typeface="Arial"/>
                <a:ea typeface="Arial"/>
                <a:cs typeface="Arial"/>
                <a:sym typeface="Arial"/>
              </a:rPr>
            </a:br>
            <a:br>
              <a:rPr lang="en-GB" sz="1800">
                <a:solidFill>
                  <a:schemeClr val="lt1"/>
                </a:solidFill>
                <a:latin typeface="Arial"/>
                <a:ea typeface="Arial"/>
                <a:cs typeface="Arial"/>
                <a:sym typeface="Arial"/>
              </a:rPr>
            </a:br>
            <a:endParaRPr sz="1800">
              <a:solidFill>
                <a:schemeClr val="lt1"/>
              </a:solidFill>
              <a:latin typeface="Arial"/>
              <a:ea typeface="Arial"/>
              <a:cs typeface="Arial"/>
              <a:sym typeface="Arial"/>
            </a:endParaRPr>
          </a:p>
        </p:txBody>
      </p:sp>
      <p:pic>
        <p:nvPicPr>
          <p:cNvPr id="189" name="Google Shape;189;p12"/>
          <p:cNvPicPr preferRelativeResize="0"/>
          <p:nvPr/>
        </p:nvPicPr>
        <p:blipFill rotWithShape="1">
          <a:blip r:embed="rId5">
            <a:alphaModFix/>
          </a:blip>
          <a:srcRect/>
          <a:stretch/>
        </p:blipFill>
        <p:spPr>
          <a:xfrm>
            <a:off x="1113683" y="2665506"/>
            <a:ext cx="2679666" cy="137990"/>
          </a:xfrm>
          <a:prstGeom prst="rect">
            <a:avLst/>
          </a:prstGeom>
          <a:noFill/>
          <a:ln>
            <a:noFill/>
          </a:ln>
        </p:spPr>
      </p:pic>
      <p:pic>
        <p:nvPicPr>
          <p:cNvPr id="190" name="Google Shape;190;p12"/>
          <p:cNvPicPr preferRelativeResize="0"/>
          <p:nvPr/>
        </p:nvPicPr>
        <p:blipFill rotWithShape="1">
          <a:blip r:embed="rId5">
            <a:alphaModFix/>
          </a:blip>
          <a:srcRect/>
          <a:stretch/>
        </p:blipFill>
        <p:spPr>
          <a:xfrm>
            <a:off x="1140471" y="4616180"/>
            <a:ext cx="2679666" cy="137990"/>
          </a:xfrm>
          <a:prstGeom prst="rect">
            <a:avLst/>
          </a:prstGeom>
          <a:noFill/>
          <a:ln>
            <a:noFill/>
          </a:ln>
        </p:spPr>
      </p:pic>
      <p:pic>
        <p:nvPicPr>
          <p:cNvPr id="191" name="Google Shape;191;p12"/>
          <p:cNvPicPr preferRelativeResize="0"/>
          <p:nvPr/>
        </p:nvPicPr>
        <p:blipFill rotWithShape="1">
          <a:blip r:embed="rId6">
            <a:alphaModFix/>
          </a:blip>
          <a:srcRect/>
          <a:stretch/>
        </p:blipFill>
        <p:spPr>
          <a:xfrm>
            <a:off x="4763617" y="1666647"/>
            <a:ext cx="4038099" cy="4684105"/>
          </a:xfrm>
          <a:prstGeom prst="rect">
            <a:avLst/>
          </a:prstGeom>
          <a:noFill/>
          <a:ln>
            <a:noFill/>
          </a:ln>
        </p:spPr>
      </p:pic>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84"/>
                                        </p:tgtEl>
                                        <p:attrNameLst>
                                          <p:attrName>style.visibility</p:attrName>
                                        </p:attrNameLst>
                                      </p:cBhvr>
                                      <p:to>
                                        <p:strVal val="visible"/>
                                      </p:to>
                                    </p:set>
                                    <p:animEffect transition="in" filter="fade">
                                      <p:cBhvr>
                                        <p:cTn id="7" dur="500"/>
                                        <p:tgtEl>
                                          <p:spTgt spid="184"/>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85"/>
                                        </p:tgtEl>
                                        <p:attrNameLst>
                                          <p:attrName>style.visibility</p:attrName>
                                        </p:attrNameLst>
                                      </p:cBhvr>
                                      <p:to>
                                        <p:strVal val="visible"/>
                                      </p:to>
                                    </p:set>
                                    <p:animEffect transition="in" filter="fade">
                                      <p:cBhvr>
                                        <p:cTn id="11" dur="500"/>
                                        <p:tgtEl>
                                          <p:spTgt spid="185"/>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86"/>
                                        </p:tgtEl>
                                        <p:attrNameLst>
                                          <p:attrName>style.visibility</p:attrName>
                                        </p:attrNameLst>
                                      </p:cBhvr>
                                      <p:to>
                                        <p:strVal val="visible"/>
                                      </p:to>
                                    </p:set>
                                    <p:animEffect transition="in" filter="fade">
                                      <p:cBhvr>
                                        <p:cTn id="15" dur="500"/>
                                        <p:tgtEl>
                                          <p:spTgt spid="186"/>
                                        </p:tgtEl>
                                      </p:cBhvr>
                                    </p:animEffect>
                                  </p:childTnLst>
                                </p:cTn>
                              </p:par>
                              <p:par>
                                <p:cTn id="16" presetID="10" presetClass="entr" presetSubtype="0" fill="hold" nodeType="withEffect">
                                  <p:stCondLst>
                                    <p:cond delay="0"/>
                                  </p:stCondLst>
                                  <p:childTnLst>
                                    <p:set>
                                      <p:cBhvr>
                                        <p:cTn id="17" dur="1" fill="hold">
                                          <p:stCondLst>
                                            <p:cond delay="0"/>
                                          </p:stCondLst>
                                        </p:cTn>
                                        <p:tgtEl>
                                          <p:spTgt spid="187"/>
                                        </p:tgtEl>
                                        <p:attrNameLst>
                                          <p:attrName>style.visibility</p:attrName>
                                        </p:attrNameLst>
                                      </p:cBhvr>
                                      <p:to>
                                        <p:strVal val="visible"/>
                                      </p:to>
                                    </p:set>
                                    <p:animEffect transition="in" filter="fade">
                                      <p:cBhvr>
                                        <p:cTn id="18" dur="500"/>
                                        <p:tgtEl>
                                          <p:spTgt spid="187"/>
                                        </p:tgtEl>
                                      </p:cBhvr>
                                    </p:animEffect>
                                  </p:childTnLst>
                                </p:cTn>
                              </p:par>
                            </p:childTnLst>
                          </p:cTn>
                        </p:par>
                        <p:par>
                          <p:cTn id="19" fill="hold">
                            <p:stCondLst>
                              <p:cond delay="1500"/>
                            </p:stCondLst>
                            <p:childTnLst>
                              <p:par>
                                <p:cTn id="20" presetID="10" presetClass="entr" presetSubtype="0" fill="hold" nodeType="afterEffect">
                                  <p:stCondLst>
                                    <p:cond delay="0"/>
                                  </p:stCondLst>
                                  <p:childTnLst>
                                    <p:set>
                                      <p:cBhvr>
                                        <p:cTn id="21" dur="1" fill="hold">
                                          <p:stCondLst>
                                            <p:cond delay="0"/>
                                          </p:stCondLst>
                                        </p:cTn>
                                        <p:tgtEl>
                                          <p:spTgt spid="183"/>
                                        </p:tgtEl>
                                        <p:attrNameLst>
                                          <p:attrName>style.visibility</p:attrName>
                                        </p:attrNameLst>
                                      </p:cBhvr>
                                      <p:to>
                                        <p:strVal val="visible"/>
                                      </p:to>
                                    </p:set>
                                    <p:animEffect transition="in" filter="fade">
                                      <p:cBhvr>
                                        <p:cTn id="22" dur="500"/>
                                        <p:tgtEl>
                                          <p:spTgt spid="183"/>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91"/>
                                        </p:tgtEl>
                                        <p:attrNameLst>
                                          <p:attrName>style.visibility</p:attrName>
                                        </p:attrNameLst>
                                      </p:cBhvr>
                                      <p:to>
                                        <p:strVal val="visible"/>
                                      </p:to>
                                    </p:set>
                                    <p:animEffect transition="in" filter="fade">
                                      <p:cBhvr>
                                        <p:cTn id="27" dur="500"/>
                                        <p:tgtEl>
                                          <p:spTgt spid="191"/>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89"/>
                                        </p:tgtEl>
                                        <p:attrNameLst>
                                          <p:attrName>style.visibility</p:attrName>
                                        </p:attrNameLst>
                                      </p:cBhvr>
                                      <p:to>
                                        <p:strVal val="visible"/>
                                      </p:to>
                                    </p:set>
                                    <p:animEffect transition="in" filter="fade">
                                      <p:cBhvr>
                                        <p:cTn id="32" dur="500"/>
                                        <p:tgtEl>
                                          <p:spTgt spid="189"/>
                                        </p:tgtEl>
                                      </p:cBhvr>
                                    </p:animEffect>
                                  </p:childTnLst>
                                </p:cTn>
                              </p:par>
                            </p:childTnLst>
                          </p:cTn>
                        </p:par>
                        <p:par>
                          <p:cTn id="33" fill="hold">
                            <p:stCondLst>
                              <p:cond delay="500"/>
                            </p:stCondLst>
                            <p:childTnLst>
                              <p:par>
                                <p:cTn id="34" presetID="10" presetClass="entr" presetSubtype="0" fill="hold" nodeType="afterEffect">
                                  <p:stCondLst>
                                    <p:cond delay="0"/>
                                  </p:stCondLst>
                                  <p:childTnLst>
                                    <p:set>
                                      <p:cBhvr>
                                        <p:cTn id="35" dur="1" fill="hold">
                                          <p:stCondLst>
                                            <p:cond delay="0"/>
                                          </p:stCondLst>
                                        </p:cTn>
                                        <p:tgtEl>
                                          <p:spTgt spid="188">
                                            <p:txEl>
                                              <p:pRg st="0" end="0"/>
                                            </p:txEl>
                                          </p:spTgt>
                                        </p:tgtEl>
                                        <p:attrNameLst>
                                          <p:attrName>style.visibility</p:attrName>
                                        </p:attrNameLst>
                                      </p:cBhvr>
                                      <p:to>
                                        <p:strVal val="visible"/>
                                      </p:to>
                                    </p:set>
                                    <p:animEffect transition="in" filter="fade">
                                      <p:cBhvr>
                                        <p:cTn id="36" dur="500"/>
                                        <p:tgtEl>
                                          <p:spTgt spid="188">
                                            <p:txEl>
                                              <p:pRg st="0" end="0"/>
                                            </p:txEl>
                                          </p:spTgt>
                                        </p:tgtEl>
                                      </p:cBhvr>
                                    </p:animEffect>
                                  </p:childTnLst>
                                </p:cTn>
                              </p:par>
                            </p:childTnLst>
                          </p:cTn>
                        </p:par>
                        <p:par>
                          <p:cTn id="37" fill="hold">
                            <p:stCondLst>
                              <p:cond delay="1000"/>
                            </p:stCondLst>
                            <p:childTnLst>
                              <p:par>
                                <p:cTn id="38" presetID="10" presetClass="entr" presetSubtype="0" fill="hold" nodeType="afterEffect">
                                  <p:stCondLst>
                                    <p:cond delay="0"/>
                                  </p:stCondLst>
                                  <p:childTnLst>
                                    <p:set>
                                      <p:cBhvr>
                                        <p:cTn id="39" dur="1" fill="hold">
                                          <p:stCondLst>
                                            <p:cond delay="0"/>
                                          </p:stCondLst>
                                        </p:cTn>
                                        <p:tgtEl>
                                          <p:spTgt spid="188">
                                            <p:txEl>
                                              <p:pRg st="1" end="1"/>
                                            </p:txEl>
                                          </p:spTgt>
                                        </p:tgtEl>
                                        <p:attrNameLst>
                                          <p:attrName>style.visibility</p:attrName>
                                        </p:attrNameLst>
                                      </p:cBhvr>
                                      <p:to>
                                        <p:strVal val="visible"/>
                                      </p:to>
                                    </p:set>
                                    <p:animEffect transition="in" filter="fade">
                                      <p:cBhvr>
                                        <p:cTn id="40" dur="500"/>
                                        <p:tgtEl>
                                          <p:spTgt spid="188">
                                            <p:txEl>
                                              <p:pRg st="1" end="1"/>
                                            </p:txEl>
                                          </p:spTgt>
                                        </p:tgtEl>
                                      </p:cBhvr>
                                    </p:animEffect>
                                  </p:childTnLst>
                                </p:cTn>
                              </p:par>
                            </p:childTnLst>
                          </p:cTn>
                        </p:par>
                        <p:par>
                          <p:cTn id="41" fill="hold">
                            <p:stCondLst>
                              <p:cond delay="1500"/>
                            </p:stCondLst>
                            <p:childTnLst>
                              <p:par>
                                <p:cTn id="42" presetID="10" presetClass="entr" presetSubtype="0" fill="hold" nodeType="afterEffect">
                                  <p:stCondLst>
                                    <p:cond delay="0"/>
                                  </p:stCondLst>
                                  <p:childTnLst>
                                    <p:set>
                                      <p:cBhvr>
                                        <p:cTn id="43" dur="1" fill="hold">
                                          <p:stCondLst>
                                            <p:cond delay="0"/>
                                          </p:stCondLst>
                                        </p:cTn>
                                        <p:tgtEl>
                                          <p:spTgt spid="188">
                                            <p:txEl>
                                              <p:pRg st="2" end="2"/>
                                            </p:txEl>
                                          </p:spTgt>
                                        </p:tgtEl>
                                        <p:attrNameLst>
                                          <p:attrName>style.visibility</p:attrName>
                                        </p:attrNameLst>
                                      </p:cBhvr>
                                      <p:to>
                                        <p:strVal val="visible"/>
                                      </p:to>
                                    </p:set>
                                    <p:animEffect transition="in" filter="fade">
                                      <p:cBhvr>
                                        <p:cTn id="44" dur="500"/>
                                        <p:tgtEl>
                                          <p:spTgt spid="188">
                                            <p:txEl>
                                              <p:pRg st="2" end="2"/>
                                            </p:txEl>
                                          </p:spTgt>
                                        </p:tgtEl>
                                      </p:cBhvr>
                                    </p:animEffect>
                                  </p:childTnLst>
                                </p:cTn>
                              </p:par>
                            </p:childTnLst>
                          </p:cTn>
                        </p:par>
                        <p:par>
                          <p:cTn id="45" fill="hold">
                            <p:stCondLst>
                              <p:cond delay="2000"/>
                            </p:stCondLst>
                            <p:childTnLst>
                              <p:par>
                                <p:cTn id="46" presetID="10" presetClass="entr" presetSubtype="0" fill="hold" nodeType="afterEffect">
                                  <p:stCondLst>
                                    <p:cond delay="0"/>
                                  </p:stCondLst>
                                  <p:childTnLst>
                                    <p:set>
                                      <p:cBhvr>
                                        <p:cTn id="47" dur="1" fill="hold">
                                          <p:stCondLst>
                                            <p:cond delay="0"/>
                                          </p:stCondLst>
                                        </p:cTn>
                                        <p:tgtEl>
                                          <p:spTgt spid="188">
                                            <p:txEl>
                                              <p:pRg st="3" end="3"/>
                                            </p:txEl>
                                          </p:spTgt>
                                        </p:tgtEl>
                                        <p:attrNameLst>
                                          <p:attrName>style.visibility</p:attrName>
                                        </p:attrNameLst>
                                      </p:cBhvr>
                                      <p:to>
                                        <p:strVal val="visible"/>
                                      </p:to>
                                    </p:set>
                                    <p:animEffect transition="in" filter="fade">
                                      <p:cBhvr>
                                        <p:cTn id="48" dur="500"/>
                                        <p:tgtEl>
                                          <p:spTgt spid="188">
                                            <p:txEl>
                                              <p:pRg st="3" end="3"/>
                                            </p:txEl>
                                          </p:spTgt>
                                        </p:tgtEl>
                                      </p:cBhvr>
                                    </p:animEffect>
                                  </p:childTnLst>
                                </p:cTn>
                              </p:par>
                            </p:childTnLst>
                          </p:cTn>
                        </p:par>
                      </p:childTnLst>
                    </p:cTn>
                  </p:par>
                  <p:par>
                    <p:cTn id="49" fill="hold">
                      <p:stCondLst>
                        <p:cond delay="indefinite"/>
                      </p:stCondLst>
                      <p:childTnLst>
                        <p:par>
                          <p:cTn id="50" fill="hold">
                            <p:stCondLst>
                              <p:cond delay="0"/>
                            </p:stCondLst>
                            <p:childTnLst>
                              <p:par>
                                <p:cTn id="51" presetID="10" presetClass="entr" presetSubtype="0" fill="hold" nodeType="clickEffect">
                                  <p:stCondLst>
                                    <p:cond delay="0"/>
                                  </p:stCondLst>
                                  <p:childTnLst>
                                    <p:set>
                                      <p:cBhvr>
                                        <p:cTn id="52" dur="1" fill="hold">
                                          <p:stCondLst>
                                            <p:cond delay="0"/>
                                          </p:stCondLst>
                                        </p:cTn>
                                        <p:tgtEl>
                                          <p:spTgt spid="190"/>
                                        </p:tgtEl>
                                        <p:attrNameLst>
                                          <p:attrName>style.visibility</p:attrName>
                                        </p:attrNameLst>
                                      </p:cBhvr>
                                      <p:to>
                                        <p:strVal val="visible"/>
                                      </p:to>
                                    </p:set>
                                    <p:animEffect transition="in" filter="fade">
                                      <p:cBhvr>
                                        <p:cTn id="53" dur="500"/>
                                        <p:tgtEl>
                                          <p:spTgt spid="1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Tree>
  </p:cSld>
  <p:clrMapOvr>
    <a:masterClrMapping/>
  </p:clrMapOvr>
  <p:transition spd="slow">
    <p:wipe/>
  </p:transition>
</p:sld>
</file>

<file path=ppt/theme/theme1.xml><?xml version="1.0" encoding="utf-8"?>
<a:theme xmlns:a="http://schemas.openxmlformats.org/drawingml/2006/main" name="Office Theme">
  <a:themeElements>
    <a:clrScheme name="Twinkl Template">
      <a:dk1>
        <a:srgbClr val="1C1C1C"/>
      </a:dk1>
      <a:lt1>
        <a:srgbClr val="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TotalTime>
  <Words>604</Words>
  <Application>Microsoft Office PowerPoint</Application>
  <PresentationFormat>On-screen Show (4:3)</PresentationFormat>
  <Paragraphs>49</Paragraphs>
  <Slides>13</Slides>
  <Notes>13</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13</vt:i4>
      </vt:variant>
    </vt:vector>
  </HeadingPairs>
  <TitlesOfParts>
    <vt:vector size="16" baseType="lpstr">
      <vt:lpstr>Arial</vt:lpstr>
      <vt:lpstr>Calibri</vt:lpstr>
      <vt:lpstr>Office Theme</vt:lpstr>
      <vt:lpstr>PowerPoint Presentation</vt:lpstr>
      <vt:lpstr>Indigenous</vt:lpstr>
      <vt:lpstr>Native Americans</vt:lpstr>
      <vt:lpstr>Journey</vt:lpstr>
      <vt:lpstr>Tribes</vt:lpstr>
      <vt:lpstr>Native Americans</vt:lpstr>
      <vt:lpstr>Children</vt:lpstr>
      <vt:lpstr>Education</vt:lpstr>
      <vt:lpstr>Religion</vt:lpstr>
      <vt:lpstr>Medicine</vt:lpstr>
      <vt:lpstr>Totem</vt:lpstr>
      <vt:lpstr>Homes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twinkl twiknl</dc:creator>
  <cp:lastModifiedBy>P White (Morriston Primary School)</cp:lastModifiedBy>
  <cp:revision>1</cp:revision>
  <dcterms:created xsi:type="dcterms:W3CDTF">2020-11-17T12:29:31Z</dcterms:created>
  <dcterms:modified xsi:type="dcterms:W3CDTF">2022-01-20T12:50:14Z</dcterms:modified>
</cp:coreProperties>
</file>