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Twinkl" pitchFamily="2" charset="0"/>
      <p:regular r:id="rId13"/>
      <p:bold r:id="rId14"/>
    </p:embeddedFont>
    <p:embeddedFont>
      <p:font typeface="Twinkl SemiBold" pitchFamily="2" charset="0"/>
      <p:bold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114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786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7483"/>
            <a:ext cx="8992379" cy="559051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is a Christingle?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5133422" cy="153040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Christingles are used in some Christian churches during the time of Advent.</a:t>
            </a:r>
          </a:p>
          <a:p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Each part of a Christingle represents something special for this time of year.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 Long Time Ago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513946"/>
            <a:ext cx="5133423" cy="208439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Over three hundred years ago, a bishop in Germany wanted to explain to children the happiness that people feel through knowing Jesus. </a:t>
            </a:r>
          </a:p>
          <a:p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At his Advent service, the bishop gave all the children a candle with a red ribbon around it as a symbol of this.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1284" y="623261"/>
            <a:ext cx="3554276" cy="6114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73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 Christingle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513946"/>
            <a:ext cx="7566230" cy="476205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In 1968, the Children’s Society charity used the idea of the Christingle and made their own version.</a:t>
            </a:r>
          </a:p>
          <a:p>
            <a:endParaRPr lang="en-GB" dirty="0">
              <a:latin typeface="Twinkl" pitchFamily="50" charset="0"/>
            </a:endParaRPr>
          </a:p>
          <a:p>
            <a:pPr>
              <a:lnSpc>
                <a:spcPct val="200000"/>
              </a:lnSpc>
            </a:pPr>
            <a:r>
              <a:rPr lang="en-GB" b="1" dirty="0">
                <a:latin typeface="Twinkl" pitchFamily="50" charset="0"/>
              </a:rPr>
              <a:t>You need: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4 cocktail sticks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an orange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 red ribbon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some sweets or dried fruit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 candle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winkl" pitchFamily="50" charset="0"/>
            </a:endParaRPr>
          </a:p>
          <a:p>
            <a:r>
              <a:rPr lang="en-GB" sz="1200" dirty="0">
                <a:latin typeface="Twinkl" pitchFamily="50" charset="0"/>
              </a:rPr>
              <a:t>You may need some help from an adult to make your Christingle.</a:t>
            </a:r>
            <a:endParaRPr lang="en-GB" dirty="0">
              <a:latin typeface="Twinkl" pitchFamily="50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8378" y="2082294"/>
            <a:ext cx="3225064" cy="437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169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Making a Christingle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513946"/>
            <a:ext cx="7566230" cy="208439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The red ribbon goes around the middle of the orange.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winkl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The sticks are pushed in around the edge of the orange.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winkl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The sweets are put onto the top of each of the cocktail sticks.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Twinkl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The candle is pushed into the top of the orange.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2285" y="3129029"/>
            <a:ext cx="3322608" cy="3401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248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Arrow Connector 27"/>
          <p:cNvCxnSpPr>
            <a:cxnSpLocks/>
            <a:stCxn id="15" idx="1"/>
          </p:cNvCxnSpPr>
          <p:nvPr/>
        </p:nvCxnSpPr>
        <p:spPr>
          <a:xfrm flipH="1">
            <a:off x="5475737" y="5268269"/>
            <a:ext cx="1038064" cy="100910"/>
          </a:xfrm>
          <a:prstGeom prst="straightConnector1">
            <a:avLst/>
          </a:prstGeom>
          <a:ln w="38100">
            <a:solidFill>
              <a:srgbClr val="F0811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cxnSpLocks/>
          </p:cNvCxnSpPr>
          <p:nvPr/>
        </p:nvCxnSpPr>
        <p:spPr>
          <a:xfrm>
            <a:off x="2620669" y="5448874"/>
            <a:ext cx="1120821" cy="0"/>
          </a:xfrm>
          <a:prstGeom prst="straightConnector1">
            <a:avLst/>
          </a:prstGeom>
          <a:ln w="38100">
            <a:solidFill>
              <a:srgbClr val="F0811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cxnSpLocks/>
          </p:cNvCxnSpPr>
          <p:nvPr/>
        </p:nvCxnSpPr>
        <p:spPr>
          <a:xfrm flipH="1">
            <a:off x="5763237" y="2983420"/>
            <a:ext cx="532449" cy="302083"/>
          </a:xfrm>
          <a:prstGeom prst="straightConnector1">
            <a:avLst/>
          </a:prstGeom>
          <a:ln w="38100">
            <a:solidFill>
              <a:srgbClr val="F0811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2736463" y="2642532"/>
            <a:ext cx="1567089" cy="218114"/>
          </a:xfrm>
          <a:prstGeom prst="straightConnector1">
            <a:avLst/>
          </a:prstGeom>
          <a:ln w="38100">
            <a:solidFill>
              <a:srgbClr val="F0811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Does It All Mean?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513946"/>
            <a:ext cx="756623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What do you think is the meaning of each part of the Christingle?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931" y="2516632"/>
            <a:ext cx="3322608" cy="340186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21648" y="4743716"/>
            <a:ext cx="1699021" cy="1049106"/>
          </a:xfrm>
          <a:prstGeom prst="rect">
            <a:avLst/>
          </a:prstGeom>
          <a:ln w="28575">
            <a:solidFill>
              <a:srgbClr val="F08114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The orange represents the world.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3801" y="4466717"/>
            <a:ext cx="1900357" cy="1603104"/>
          </a:xfrm>
          <a:prstGeom prst="rect">
            <a:avLst/>
          </a:prstGeom>
          <a:ln w="28575">
            <a:solidFill>
              <a:srgbClr val="F08114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The red ribbon represents God’s love for the world and the blood of Jesus.</a:t>
            </a:r>
          </a:p>
        </p:txBody>
      </p:sp>
      <p:sp>
        <p:nvSpPr>
          <p:cNvPr id="8" name="Rectangle 7"/>
          <p:cNvSpPr/>
          <p:nvPr/>
        </p:nvSpPr>
        <p:spPr>
          <a:xfrm>
            <a:off x="6295688" y="2261482"/>
            <a:ext cx="2026191" cy="1326105"/>
          </a:xfrm>
          <a:prstGeom prst="rect">
            <a:avLst/>
          </a:prstGeom>
          <a:ln w="28575">
            <a:solidFill>
              <a:srgbClr val="F08114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The sweets/dried fruit represent God’s creations in the four seasons.</a:t>
            </a:r>
          </a:p>
        </p:txBody>
      </p:sp>
      <p:sp>
        <p:nvSpPr>
          <p:cNvPr id="9" name="Rectangle 8"/>
          <p:cNvSpPr/>
          <p:nvPr/>
        </p:nvSpPr>
        <p:spPr>
          <a:xfrm>
            <a:off x="814242" y="2261482"/>
            <a:ext cx="1913831" cy="1603104"/>
          </a:xfrm>
          <a:prstGeom prst="rect">
            <a:avLst/>
          </a:prstGeom>
          <a:ln w="28575">
            <a:solidFill>
              <a:srgbClr val="F08114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The candle represents Jesus being the light of the world, bringing hope. </a:t>
            </a:r>
          </a:p>
        </p:txBody>
      </p:sp>
      <p:sp>
        <p:nvSpPr>
          <p:cNvPr id="2" name="Rectangle 1"/>
          <p:cNvSpPr/>
          <p:nvPr/>
        </p:nvSpPr>
        <p:spPr>
          <a:xfrm>
            <a:off x="814243" y="2261482"/>
            <a:ext cx="1922220" cy="1603104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Reveal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95687" y="2261482"/>
            <a:ext cx="2026191" cy="1326105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Reveal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21648" y="4743717"/>
            <a:ext cx="1699021" cy="1049106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Reveal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513801" y="4466717"/>
            <a:ext cx="1900357" cy="1603104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Reveal</a:t>
            </a:r>
          </a:p>
        </p:txBody>
      </p:sp>
    </p:spTree>
    <p:extLst>
      <p:ext uri="{BB962C8B-B14F-4D97-AF65-F5344CB8AC3E}">
        <p14:creationId xmlns:p14="http://schemas.microsoft.com/office/powerpoint/2010/main" val="504157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13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95" y="3892122"/>
            <a:ext cx="8291279" cy="251786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65" y="4192442"/>
            <a:ext cx="2427820" cy="251025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374" y="4192442"/>
            <a:ext cx="2427820" cy="251025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783" y="4200050"/>
            <a:ext cx="2427820" cy="251025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Christingle Services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513946"/>
            <a:ext cx="7708843" cy="236139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Christingles are often used during Advent in Christingle services. </a:t>
            </a:r>
          </a:p>
          <a:p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Prayers for people in need are said and songs are sung. </a:t>
            </a:r>
          </a:p>
          <a:p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During the service, the candles on the Christingles are lit and all the lights are turned off. </a:t>
            </a:r>
          </a:p>
          <a:p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Christians think about the hope that the light of Jesus brings to the world.</a:t>
            </a:r>
          </a:p>
        </p:txBody>
      </p:sp>
      <p:sp>
        <p:nvSpPr>
          <p:cNvPr id="11" name="Oval 10"/>
          <p:cNvSpPr/>
          <p:nvPr/>
        </p:nvSpPr>
        <p:spPr>
          <a:xfrm>
            <a:off x="7441035" y="267178"/>
            <a:ext cx="1526796" cy="141773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latin typeface="Twinkl SemiBold" pitchFamily="2" charset="0"/>
              </a:rPr>
              <a:t>Click to turn off the lights!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576" y="4175664"/>
            <a:ext cx="8047417" cy="249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2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889956"/>
            <a:ext cx="8220075" cy="994306"/>
          </a:xfrm>
        </p:spPr>
        <p:txBody>
          <a:bodyPr/>
          <a:lstStyle/>
          <a:p>
            <a:pPr algn="ctr"/>
            <a:r>
              <a:rPr lang="en-GB" sz="2800" b="0" dirty="0">
                <a:latin typeface="Twinkl" pitchFamily="50" charset="0"/>
              </a:rPr>
              <a:t>Think about how you can bring light to other people who might be feeling sad or lonely.</a:t>
            </a:r>
            <a:br>
              <a:rPr lang="en-GB" sz="2800" b="0" dirty="0">
                <a:latin typeface="Twinkl" pitchFamily="50" charset="0"/>
              </a:rPr>
            </a:br>
            <a:endParaRPr lang="en-GB" sz="2800" b="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9688" y="2071713"/>
            <a:ext cx="2944623" cy="462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691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343</Words>
  <Application>Microsoft Office PowerPoint</Application>
  <PresentationFormat>On-screen Show 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</vt:lpstr>
      <vt:lpstr>Arial</vt:lpstr>
      <vt:lpstr>Twinkl SemiBold</vt:lpstr>
      <vt:lpstr>Sassoon Infant Rg</vt:lpstr>
      <vt:lpstr>Calibri</vt:lpstr>
      <vt:lpstr>Office Theme</vt:lpstr>
      <vt:lpstr>PowerPoint Presentation</vt:lpstr>
      <vt:lpstr>What is a Christingle?</vt:lpstr>
      <vt:lpstr>A Long Time Ago</vt:lpstr>
      <vt:lpstr>A Christingle</vt:lpstr>
      <vt:lpstr>Making a Christingle</vt:lpstr>
      <vt:lpstr>What Does It All Mean?</vt:lpstr>
      <vt:lpstr>Christingle Services</vt:lpstr>
      <vt:lpstr>Think about how you can bring light to other people who might be feeling sad or lonely.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Holly Riglar</dc:creator>
  <cp:lastModifiedBy>Dale Watson</cp:lastModifiedBy>
  <cp:revision>23</cp:revision>
  <dcterms:created xsi:type="dcterms:W3CDTF">2017-11-29T11:01:39Z</dcterms:created>
  <dcterms:modified xsi:type="dcterms:W3CDTF">2019-05-30T07:30:12Z</dcterms:modified>
</cp:coreProperties>
</file>