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8" r:id="rId3"/>
    <p:sldId id="260" r:id="rId4"/>
    <p:sldId id="257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4264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55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9842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981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414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94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551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810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653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65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459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713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46173" y="2153882"/>
            <a:ext cx="8679915" cy="1748729"/>
          </a:xfrm>
        </p:spPr>
        <p:txBody>
          <a:bodyPr>
            <a:noAutofit/>
          </a:bodyPr>
          <a:lstStyle/>
          <a:p>
            <a:r>
              <a:rPr lang="en-GB" sz="8000" dirty="0" smtClean="0"/>
              <a:t>Pharaoh </a:t>
            </a:r>
            <a:br>
              <a:rPr lang="en-GB" sz="8000" dirty="0" smtClean="0"/>
            </a:br>
            <a:r>
              <a:rPr lang="en-GB" sz="8000" dirty="0" smtClean="0"/>
              <a:t>Self Portraits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559874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the Ancient Egyptians drew their pharaohs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Heads were almost always shown in profile (sideways) view. </a:t>
            </a:r>
          </a:p>
          <a:p>
            <a:r>
              <a:rPr lang="en-GB" dirty="0" smtClean="0"/>
              <a:t>It is easier to get the nose correct when drawing a face from the side. </a:t>
            </a:r>
          </a:p>
          <a:p>
            <a:r>
              <a:rPr lang="en-GB" dirty="0" smtClean="0"/>
              <a:t>Profile heads also allowed the artist to show the ear and headdresses or hair.</a:t>
            </a:r>
          </a:p>
          <a:p>
            <a:r>
              <a:rPr lang="en-GB" dirty="0" smtClean="0"/>
              <a:t>Some headdresses were twisted to show the front view to make the image clearer.</a:t>
            </a:r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5009" y="2127275"/>
            <a:ext cx="3145722" cy="388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920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Different Ancient Egyptian Headdresses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50" r="49079" b="28669"/>
          <a:stretch/>
        </p:blipFill>
        <p:spPr>
          <a:xfrm>
            <a:off x="768533" y="3769948"/>
            <a:ext cx="1925548" cy="24405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94" b="69290"/>
          <a:stretch/>
        </p:blipFill>
        <p:spPr>
          <a:xfrm>
            <a:off x="2130266" y="1664142"/>
            <a:ext cx="2128225" cy="21146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03" r="48349"/>
          <a:stretch/>
        </p:blipFill>
        <p:spPr>
          <a:xfrm>
            <a:off x="9223208" y="1815200"/>
            <a:ext cx="2170736" cy="19461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24" b="68847"/>
          <a:stretch/>
        </p:blipFill>
        <p:spPr>
          <a:xfrm>
            <a:off x="6080760" y="1616274"/>
            <a:ext cx="1948610" cy="21451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74" t="32270" b="28669"/>
          <a:stretch/>
        </p:blipFill>
        <p:spPr>
          <a:xfrm>
            <a:off x="4634838" y="3877941"/>
            <a:ext cx="1770697" cy="24519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09" t="72221"/>
          <a:stretch/>
        </p:blipFill>
        <p:spPr>
          <a:xfrm>
            <a:off x="8346292" y="4272597"/>
            <a:ext cx="1962284" cy="193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1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000" dirty="0" smtClean="0"/>
              <a:t>Turn yourself into a pharaoh!</a:t>
            </a:r>
            <a:endParaRPr lang="en-GB" sz="6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031" y="2057400"/>
            <a:ext cx="4038600" cy="4038600"/>
          </a:xfrm>
        </p:spPr>
      </p:pic>
    </p:spTree>
    <p:extLst>
      <p:ext uri="{BB962C8B-B14F-4D97-AF65-F5344CB8AC3E}">
        <p14:creationId xmlns:p14="http://schemas.microsoft.com/office/powerpoint/2010/main" val="3212744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inspiration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78" y="1828799"/>
            <a:ext cx="2366010" cy="391885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422" y="3148584"/>
            <a:ext cx="2060448" cy="31211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088" y="609600"/>
            <a:ext cx="2353259" cy="37414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2516849"/>
            <a:ext cx="2742111" cy="366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849411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55</TotalTime>
  <Words>78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Corbel</vt:lpstr>
      <vt:lpstr>Basis</vt:lpstr>
      <vt:lpstr>Pharaoh  Self Portraits</vt:lpstr>
      <vt:lpstr>How the Ancient Egyptians drew their pharaohs</vt:lpstr>
      <vt:lpstr>Different Ancient Egyptian Headdresses</vt:lpstr>
      <vt:lpstr>Turn yourself into a pharaoh!</vt:lpstr>
      <vt:lpstr>Some inspiration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Pharaoh  Self Portraits</dc:title>
  <dc:creator>Holly Reddish</dc:creator>
  <cp:lastModifiedBy>M Bannister (Morriston Primary School)</cp:lastModifiedBy>
  <cp:revision>7</cp:revision>
  <dcterms:created xsi:type="dcterms:W3CDTF">2018-09-23T17:22:39Z</dcterms:created>
  <dcterms:modified xsi:type="dcterms:W3CDTF">2021-01-09T12:22:34Z</dcterms:modified>
</cp:coreProperties>
</file>