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889" autoAdjust="0"/>
    <p:restoredTop sz="94660"/>
  </p:normalViewPr>
  <p:slideViewPr>
    <p:cSldViewPr snapToGrid="0">
      <p:cViewPr varScale="1">
        <p:scale>
          <a:sx n="48" d="100"/>
          <a:sy n="48" d="100"/>
        </p:scale>
        <p:origin x="72" y="6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00E50-87C2-4330-8D47-163D998448C2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2D18D-AD91-4A99-9E94-79895BA3C7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37221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00E50-87C2-4330-8D47-163D998448C2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2D18D-AD91-4A99-9E94-79895BA3C7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20284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00E50-87C2-4330-8D47-163D998448C2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2D18D-AD91-4A99-9E94-79895BA3C7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43295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00E50-87C2-4330-8D47-163D998448C2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2D18D-AD91-4A99-9E94-79895BA3C7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12807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00E50-87C2-4330-8D47-163D998448C2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2D18D-AD91-4A99-9E94-79895BA3C7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21948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00E50-87C2-4330-8D47-163D998448C2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2D18D-AD91-4A99-9E94-79895BA3C7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21266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00E50-87C2-4330-8D47-163D998448C2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2D18D-AD91-4A99-9E94-79895BA3C7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3843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00E50-87C2-4330-8D47-163D998448C2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2D18D-AD91-4A99-9E94-79895BA3C7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38144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00E50-87C2-4330-8D47-163D998448C2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2D18D-AD91-4A99-9E94-79895BA3C7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40432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00E50-87C2-4330-8D47-163D998448C2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2D18D-AD91-4A99-9E94-79895BA3C7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33834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00E50-87C2-4330-8D47-163D998448C2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2D18D-AD91-4A99-9E94-79895BA3C7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40321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100E50-87C2-4330-8D47-163D998448C2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02D18D-AD91-4A99-9E94-79895BA3C7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54804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/>
          <p:cNvPicPr>
            <a:picLocks noChangeAspect="1"/>
          </p:cNvPicPr>
          <p:nvPr/>
        </p:nvPicPr>
        <p:blipFill rotWithShape="1">
          <a:blip r:embed="rId2"/>
          <a:srcRect l="8180" t="23567" r="73662" b="59357"/>
          <a:stretch/>
        </p:blipFill>
        <p:spPr>
          <a:xfrm>
            <a:off x="8991154" y="5057064"/>
            <a:ext cx="3028222" cy="1601886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27" name="Picture 26"/>
          <p:cNvPicPr>
            <a:picLocks noChangeAspect="1"/>
          </p:cNvPicPr>
          <p:nvPr/>
        </p:nvPicPr>
        <p:blipFill rotWithShape="1">
          <a:blip r:embed="rId3"/>
          <a:srcRect l="32720" t="75834" r="56489" b="10716"/>
          <a:stretch/>
        </p:blipFill>
        <p:spPr>
          <a:xfrm>
            <a:off x="231721" y="4019156"/>
            <a:ext cx="1515293" cy="1062446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29" name="Picture 28"/>
          <p:cNvPicPr>
            <a:picLocks noChangeAspect="1"/>
          </p:cNvPicPr>
          <p:nvPr/>
        </p:nvPicPr>
        <p:blipFill rotWithShape="1">
          <a:blip r:embed="rId3"/>
          <a:srcRect l="8778" t="75729" r="73487" b="11755"/>
          <a:stretch/>
        </p:blipFill>
        <p:spPr>
          <a:xfrm>
            <a:off x="5778754" y="71996"/>
            <a:ext cx="3058673" cy="1214112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30" name="Picture 29"/>
          <p:cNvPicPr>
            <a:picLocks noChangeAspect="1"/>
          </p:cNvPicPr>
          <p:nvPr/>
        </p:nvPicPr>
        <p:blipFill rotWithShape="1">
          <a:blip r:embed="rId3"/>
          <a:srcRect l="8350" t="58853" r="73971" b="25565"/>
          <a:stretch/>
        </p:blipFill>
        <p:spPr>
          <a:xfrm>
            <a:off x="8991154" y="3360365"/>
            <a:ext cx="3028222" cy="1501296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3"/>
          <a:srcRect l="8350" t="39146" r="73557" b="41814"/>
          <a:stretch/>
        </p:blipFill>
        <p:spPr>
          <a:xfrm>
            <a:off x="9031739" y="158536"/>
            <a:ext cx="2987637" cy="176853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32" name="Picture 31"/>
          <p:cNvPicPr>
            <a:picLocks noChangeAspect="1"/>
          </p:cNvPicPr>
          <p:nvPr/>
        </p:nvPicPr>
        <p:blipFill rotWithShape="1">
          <a:blip r:embed="rId3"/>
          <a:srcRect l="26924" t="75886" r="67812" b="12535"/>
          <a:stretch/>
        </p:blipFill>
        <p:spPr>
          <a:xfrm>
            <a:off x="291392" y="1792158"/>
            <a:ext cx="739197" cy="914609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33" name="Picture 32"/>
          <p:cNvPicPr>
            <a:picLocks noChangeAspect="1"/>
          </p:cNvPicPr>
          <p:nvPr/>
        </p:nvPicPr>
        <p:blipFill rotWithShape="1">
          <a:blip r:embed="rId3"/>
          <a:srcRect l="26924" t="19329" r="67812" b="68791"/>
          <a:stretch/>
        </p:blipFill>
        <p:spPr>
          <a:xfrm>
            <a:off x="3695938" y="5277812"/>
            <a:ext cx="739197" cy="938386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34" name="Picture 33"/>
          <p:cNvPicPr>
            <a:picLocks noChangeAspect="1"/>
          </p:cNvPicPr>
          <p:nvPr/>
        </p:nvPicPr>
        <p:blipFill rotWithShape="1">
          <a:blip r:embed="rId3"/>
          <a:srcRect l="26924" t="39147" r="67812" b="44867"/>
          <a:stretch/>
        </p:blipFill>
        <p:spPr>
          <a:xfrm>
            <a:off x="291391" y="5255306"/>
            <a:ext cx="739197" cy="1262744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35" name="Picture 34"/>
          <p:cNvPicPr>
            <a:picLocks noChangeAspect="1"/>
          </p:cNvPicPr>
          <p:nvPr/>
        </p:nvPicPr>
        <p:blipFill rotWithShape="1">
          <a:blip r:embed="rId3"/>
          <a:srcRect l="26924" t="58773" r="67812" b="34061"/>
          <a:stretch/>
        </p:blipFill>
        <p:spPr>
          <a:xfrm>
            <a:off x="3175528" y="1898743"/>
            <a:ext cx="739197" cy="566057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36" name="Picture 35"/>
          <p:cNvPicPr>
            <a:picLocks noChangeAspect="1"/>
          </p:cNvPicPr>
          <p:nvPr/>
        </p:nvPicPr>
        <p:blipFill rotWithShape="1">
          <a:blip r:embed="rId3"/>
          <a:srcRect l="32720" t="58852" r="56489" b="28579"/>
          <a:stretch/>
        </p:blipFill>
        <p:spPr>
          <a:xfrm>
            <a:off x="231721" y="2852675"/>
            <a:ext cx="1515293" cy="992777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37" name="Picture 36"/>
          <p:cNvPicPr>
            <a:picLocks noChangeAspect="1"/>
          </p:cNvPicPr>
          <p:nvPr/>
        </p:nvPicPr>
        <p:blipFill rotWithShape="1">
          <a:blip r:embed="rId3"/>
          <a:srcRect l="32720" t="38978" r="56489" b="42721"/>
          <a:stretch/>
        </p:blipFill>
        <p:spPr>
          <a:xfrm>
            <a:off x="2072351" y="3553220"/>
            <a:ext cx="1515293" cy="1445622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38" name="Picture 37"/>
          <p:cNvPicPr>
            <a:picLocks noChangeAspect="1"/>
          </p:cNvPicPr>
          <p:nvPr/>
        </p:nvPicPr>
        <p:blipFill rotWithShape="1">
          <a:blip r:embed="rId3"/>
          <a:srcRect l="32720" t="19228" r="56489" b="62691"/>
          <a:stretch/>
        </p:blipFill>
        <p:spPr>
          <a:xfrm>
            <a:off x="272943" y="230966"/>
            <a:ext cx="1515293" cy="1428206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28" name="Picture 27"/>
          <p:cNvPicPr>
            <a:picLocks noChangeAspect="1"/>
          </p:cNvPicPr>
          <p:nvPr/>
        </p:nvPicPr>
        <p:blipFill rotWithShape="1">
          <a:blip r:embed="rId4"/>
          <a:srcRect l="37230" t="41634" r="52167" b="40654"/>
          <a:stretch/>
        </p:blipFill>
        <p:spPr>
          <a:xfrm>
            <a:off x="2078566" y="230966"/>
            <a:ext cx="1546743" cy="1325962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42" name="Picture 41"/>
          <p:cNvPicPr>
            <a:picLocks noChangeAspect="1"/>
          </p:cNvPicPr>
          <p:nvPr/>
        </p:nvPicPr>
        <p:blipFill rotWithShape="1">
          <a:blip r:embed="rId4"/>
          <a:srcRect l="31092" t="42060" r="63797" b="51756"/>
          <a:stretch/>
        </p:blipFill>
        <p:spPr>
          <a:xfrm>
            <a:off x="3008629" y="2847583"/>
            <a:ext cx="678316" cy="469127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41" name="Picture 40"/>
          <p:cNvPicPr>
            <a:picLocks noChangeAspect="1"/>
          </p:cNvPicPr>
          <p:nvPr/>
        </p:nvPicPr>
        <p:blipFill rotWithShape="1">
          <a:blip r:embed="rId5"/>
          <a:srcRect l="12692" t="59779" r="69361" b="21601"/>
          <a:stretch/>
        </p:blipFill>
        <p:spPr>
          <a:xfrm>
            <a:off x="5778754" y="1463040"/>
            <a:ext cx="3058257" cy="1784884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45" name="Picture 44"/>
          <p:cNvPicPr>
            <a:picLocks noChangeAspect="1"/>
          </p:cNvPicPr>
          <p:nvPr/>
        </p:nvPicPr>
        <p:blipFill rotWithShape="1">
          <a:blip r:embed="rId6"/>
          <a:srcRect l="8943" t="51092" r="72960" b="36506"/>
          <a:stretch/>
        </p:blipFill>
        <p:spPr>
          <a:xfrm>
            <a:off x="5763343" y="5047063"/>
            <a:ext cx="3052683" cy="1176878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46" name="Picture 45"/>
          <p:cNvPicPr>
            <a:picLocks noChangeAspect="1"/>
          </p:cNvPicPr>
          <p:nvPr/>
        </p:nvPicPr>
        <p:blipFill rotWithShape="1">
          <a:blip r:embed="rId6"/>
          <a:srcRect l="8943" t="64943" r="72727" b="21395"/>
          <a:stretch/>
        </p:blipFill>
        <p:spPr>
          <a:xfrm>
            <a:off x="5755479" y="3352414"/>
            <a:ext cx="3060547" cy="1283196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47" name="Picture 46"/>
          <p:cNvPicPr>
            <a:picLocks noChangeAspect="1"/>
          </p:cNvPicPr>
          <p:nvPr/>
        </p:nvPicPr>
        <p:blipFill rotWithShape="1">
          <a:blip r:embed="rId6"/>
          <a:srcRect l="8943" t="79280" r="72595" b="8026"/>
          <a:stretch/>
        </p:blipFill>
        <p:spPr>
          <a:xfrm>
            <a:off x="8991154" y="2073479"/>
            <a:ext cx="3028222" cy="1171196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48" name="Picture 47"/>
          <p:cNvPicPr>
            <a:picLocks noChangeAspect="1"/>
          </p:cNvPicPr>
          <p:nvPr/>
        </p:nvPicPr>
        <p:blipFill rotWithShape="1">
          <a:blip r:embed="rId6"/>
          <a:srcRect l="27913" t="51092" r="66964" b="42094"/>
          <a:stretch/>
        </p:blipFill>
        <p:spPr>
          <a:xfrm>
            <a:off x="1263889" y="6216198"/>
            <a:ext cx="699715" cy="523461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49" name="Picture 48"/>
          <p:cNvPicPr>
            <a:picLocks noChangeAspect="1"/>
          </p:cNvPicPr>
          <p:nvPr/>
        </p:nvPicPr>
        <p:blipFill rotWithShape="1">
          <a:blip r:embed="rId6"/>
          <a:srcRect l="27796" t="64840" r="67313" b="27708"/>
          <a:stretch/>
        </p:blipFill>
        <p:spPr>
          <a:xfrm>
            <a:off x="2039238" y="2787871"/>
            <a:ext cx="667909" cy="572494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50" name="Picture 49"/>
          <p:cNvPicPr>
            <a:picLocks noChangeAspect="1"/>
          </p:cNvPicPr>
          <p:nvPr/>
        </p:nvPicPr>
        <p:blipFill rotWithShape="1">
          <a:blip r:embed="rId6"/>
          <a:srcRect l="27855" t="79433" r="66963" b="8561"/>
          <a:stretch/>
        </p:blipFill>
        <p:spPr>
          <a:xfrm>
            <a:off x="2879977" y="5273674"/>
            <a:ext cx="707667" cy="922351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51" name="Picture 50"/>
          <p:cNvPicPr>
            <a:picLocks noChangeAspect="1"/>
          </p:cNvPicPr>
          <p:nvPr/>
        </p:nvPicPr>
        <p:blipFill rotWithShape="1">
          <a:blip r:embed="rId6"/>
          <a:srcRect l="33502" t="79433" r="55543" b="11873"/>
          <a:stretch/>
        </p:blipFill>
        <p:spPr>
          <a:xfrm>
            <a:off x="1365119" y="1927066"/>
            <a:ext cx="1496171" cy="66791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52" name="Picture 51"/>
          <p:cNvPicPr>
            <a:picLocks noChangeAspect="1"/>
          </p:cNvPicPr>
          <p:nvPr/>
        </p:nvPicPr>
        <p:blipFill rotWithShape="1">
          <a:blip r:embed="rId6"/>
          <a:srcRect l="33434" t="64926" r="55543" b="25034"/>
          <a:stretch/>
        </p:blipFill>
        <p:spPr>
          <a:xfrm>
            <a:off x="3717352" y="3927260"/>
            <a:ext cx="1505446" cy="771277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53" name="Picture 52"/>
          <p:cNvPicPr>
            <a:picLocks noChangeAspect="1"/>
          </p:cNvPicPr>
          <p:nvPr/>
        </p:nvPicPr>
        <p:blipFill rotWithShape="1">
          <a:blip r:embed="rId6"/>
          <a:srcRect l="33948" t="51092" r="55543" b="38610"/>
          <a:stretch/>
        </p:blipFill>
        <p:spPr>
          <a:xfrm>
            <a:off x="1263889" y="5266271"/>
            <a:ext cx="1435211" cy="791155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0754377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E72192FD0F6EA4FB27BFB7C3F7CF7E1" ma:contentTypeVersion="12" ma:contentTypeDescription="Create a new document." ma:contentTypeScope="" ma:versionID="20f05eea87565e763d979cab09690d86">
  <xsd:schema xmlns:xsd="http://www.w3.org/2001/XMLSchema" xmlns:xs="http://www.w3.org/2001/XMLSchema" xmlns:p="http://schemas.microsoft.com/office/2006/metadata/properties" xmlns:ns2="d1baadc5-9d85-490c-a054-a2df2c95df10" xmlns:ns3="5ad4863d-8d43-4c28-87e5-68db605867b9" targetNamespace="http://schemas.microsoft.com/office/2006/metadata/properties" ma:root="true" ma:fieldsID="97e0d920e42abe5b004562fab2a409e8" ns2:_="" ns3:_="">
    <xsd:import namespace="d1baadc5-9d85-490c-a054-a2df2c95df10"/>
    <xsd:import namespace="5ad4863d-8d43-4c28-87e5-68db605867b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baadc5-9d85-490c-a054-a2df2c95df1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ad4863d-8d43-4c28-87e5-68db605867b9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08C0E79-6ADD-4F75-BB56-908B45770F3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baadc5-9d85-490c-a054-a2df2c95df10"/>
    <ds:schemaRef ds:uri="5ad4863d-8d43-4c28-87e5-68db605867b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73F1A7A-BF1F-4C56-90F5-A7E7D251B271}">
  <ds:schemaRefs>
    <ds:schemaRef ds:uri="5ad4863d-8d43-4c28-87e5-68db605867b9"/>
    <ds:schemaRef ds:uri="http://purl.org/dc/elements/1.1/"/>
    <ds:schemaRef ds:uri="http://schemas.microsoft.com/office/2006/metadata/properties"/>
    <ds:schemaRef ds:uri="http://purl.org/dc/terms/"/>
    <ds:schemaRef ds:uri="d1baadc5-9d85-490c-a054-a2df2c95df10"/>
    <ds:schemaRef ds:uri="http://schemas.microsoft.com/office/infopath/2007/PartnerControls"/>
    <ds:schemaRef ds:uri="http://schemas.microsoft.com/office/2006/documentManagement/types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ADE50397-F63E-4AFD-A9C0-97F570F4786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Fairtrade Foundation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Joanna Milis</dc:creator>
  <cp:lastModifiedBy>Claire Arnott</cp:lastModifiedBy>
  <cp:revision>5</cp:revision>
  <dcterms:created xsi:type="dcterms:W3CDTF">2021-02-05T16:29:37Z</dcterms:created>
  <dcterms:modified xsi:type="dcterms:W3CDTF">2021-02-05T18:31:25Z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0x0101005E72192FD0F6EA4FB27BFB7C3F7CF7E1</vt:lpwstr>
  </property>
</Properties>
</file>