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91" autoAdjust="0"/>
    <p:restoredTop sz="94660"/>
  </p:normalViewPr>
  <p:slideViewPr>
    <p:cSldViewPr>
      <p:cViewPr varScale="1">
        <p:scale>
          <a:sx n="65" d="100"/>
          <a:sy n="65" d="100"/>
        </p:scale>
        <p:origin x="-151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22C3-85C4-4C9A-A4FE-9F13ECF3CEE1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4F68-734A-4C71-836D-A5A4844555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779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22C3-85C4-4C9A-A4FE-9F13ECF3CEE1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4F68-734A-4C71-836D-A5A4844555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0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22C3-85C4-4C9A-A4FE-9F13ECF3CEE1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4F68-734A-4C71-836D-A5A4844555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5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22C3-85C4-4C9A-A4FE-9F13ECF3CEE1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4F68-734A-4C71-836D-A5A4844555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243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22C3-85C4-4C9A-A4FE-9F13ECF3CEE1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4F68-734A-4C71-836D-A5A4844555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303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22C3-85C4-4C9A-A4FE-9F13ECF3CEE1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4F68-734A-4C71-836D-A5A4844555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283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22C3-85C4-4C9A-A4FE-9F13ECF3CEE1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4F68-734A-4C71-836D-A5A4844555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228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22C3-85C4-4C9A-A4FE-9F13ECF3CEE1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4F68-734A-4C71-836D-A5A4844555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797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22C3-85C4-4C9A-A4FE-9F13ECF3CEE1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4F68-734A-4C71-836D-A5A4844555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082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22C3-85C4-4C9A-A4FE-9F13ECF3CEE1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4F68-734A-4C71-836D-A5A4844555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71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22C3-85C4-4C9A-A4FE-9F13ECF3CEE1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04F68-734A-4C71-836D-A5A4844555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075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422C3-85C4-4C9A-A4FE-9F13ECF3CEE1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04F68-734A-4C71-836D-A5A4844555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751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732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577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852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061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5822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91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7646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631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061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585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021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5043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610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2633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831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2840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1711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8315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4491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1767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7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7931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On-screen Show (4:3)</PresentationFormat>
  <Paragraphs>0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 Ginger Teacher</dc:creator>
  <cp:lastModifiedBy>The Ginger Teacher</cp:lastModifiedBy>
  <cp:revision>2</cp:revision>
  <dcterms:created xsi:type="dcterms:W3CDTF">2017-11-21T15:06:39Z</dcterms:created>
  <dcterms:modified xsi:type="dcterms:W3CDTF">2017-12-12T21:22:19Z</dcterms:modified>
</cp:coreProperties>
</file>