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3399"/>
    <a:srgbClr val="00FF00"/>
    <a:srgbClr val="FF33CC"/>
    <a:srgbClr val="CC66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763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775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826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91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055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830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98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64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67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386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59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C6D6C-C860-4B5F-AB8F-A7F5B3ACE75C}" type="datetimeFigureOut">
              <a:rPr lang="en-GB" smtClean="0"/>
              <a:t>26/04/2015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98667-62B1-4177-9FC9-04D34EDDE5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35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imageenvision.com/stock_clipart/details/0025-0802-2123-3914/red_chilli_pepper_cartoon_character_holding_a_pencil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1" descr="Description: Clip Art Graphic of a Red Chilli Pepper Cartoon Character Holding a Penci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1288805"/>
            <a:ext cx="3619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escription: Clip Art Graphic of a Red Chilli Pepper Cartoon Character Holding a Penci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66" y="2639629"/>
            <a:ext cx="3619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3" descr="Description: Clip Art Graphic of a Red Chilli Pepper Cartoon Character Holding a Penci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16" y="2639628"/>
            <a:ext cx="3619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1352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9" name="Picture 3" descr="Description: Clip Art Graphic of a Red Chilli Pepper Cartoon Character Holding a Penci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3980577"/>
            <a:ext cx="3619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escription: Clip Art Graphic of a Red Chilli Pepper Cartoon Character Holding a Penci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1" y="3980577"/>
            <a:ext cx="3619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escription: Clip Art Graphic of a Red Chilli Pepper Cartoon Character Holding a Pencil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203" y="3980576"/>
            <a:ext cx="3619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37773" y="3889642"/>
            <a:ext cx="7354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I can interpret and answer questions about bar charts </a:t>
            </a:r>
            <a:r>
              <a:rPr lang="en-GB" sz="3200" dirty="0" smtClean="0"/>
              <a:t>that have</a:t>
            </a:r>
            <a:r>
              <a:rPr lang="en-GB" sz="3200" dirty="0" smtClean="0"/>
              <a:t> </a:t>
            </a:r>
            <a:r>
              <a:rPr lang="en-GB" sz="3200" dirty="0"/>
              <a:t>intervals of </a:t>
            </a:r>
            <a:r>
              <a:rPr lang="en-GB" sz="3200" dirty="0" smtClean="0"/>
              <a:t>2.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1537773" y="2548694"/>
            <a:ext cx="78582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I can interpret and answer questions about bar charts that have intervals of 1.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1456153" y="1189476"/>
            <a:ext cx="74358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I can talk about information that </a:t>
            </a:r>
            <a:r>
              <a:rPr lang="en-GB" sz="3200" dirty="0" smtClean="0"/>
              <a:t>is in </a:t>
            </a:r>
            <a:r>
              <a:rPr lang="en-GB" sz="3200" dirty="0"/>
              <a:t>block graphs. </a:t>
            </a:r>
          </a:p>
        </p:txBody>
      </p:sp>
    </p:spTree>
    <p:extLst>
      <p:ext uri="{BB962C8B-B14F-4D97-AF65-F5344CB8AC3E}">
        <p14:creationId xmlns:p14="http://schemas.microsoft.com/office/powerpoint/2010/main" val="422168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258281"/>
              </p:ext>
            </p:extLst>
          </p:nvPr>
        </p:nvGraphicFramePr>
        <p:xfrm>
          <a:off x="1524000" y="1396996"/>
          <a:ext cx="6216354" cy="3657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059"/>
                <a:gridCol w="1036059"/>
                <a:gridCol w="1036059"/>
                <a:gridCol w="1036059"/>
                <a:gridCol w="1036059"/>
                <a:gridCol w="1036059"/>
              </a:tblGrid>
              <a:tr h="609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9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609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609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609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609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78645" y="5069005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cat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2668071" y="5044871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dog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635896" y="505462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fish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4427984" y="5044871"/>
            <a:ext cx="11747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g</a:t>
            </a:r>
            <a:r>
              <a:rPr lang="en-GB" sz="2400" dirty="0" smtClean="0"/>
              <a:t>uinea</a:t>
            </a:r>
          </a:p>
          <a:p>
            <a:pPr algn="ctr"/>
            <a:r>
              <a:rPr lang="en-GB" sz="2400" dirty="0" smtClean="0"/>
              <a:t>pig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595602" y="5044871"/>
            <a:ext cx="1208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hamster</a:t>
            </a:r>
            <a:endParaRPr lang="en-GB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961322" y="4107613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984667" y="3448164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2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961322" y="2924944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3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984667" y="2401724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4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961322" y="1730900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5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984667" y="1177588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6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1763688" y="404664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Our Class Pets</a:t>
            </a:r>
            <a:endParaRPr lang="en-GB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123728" y="5875868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Type of Pet</a:t>
            </a:r>
            <a:endParaRPr lang="en-GB" sz="2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07504" y="1992511"/>
            <a:ext cx="10878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Number</a:t>
            </a:r>
          </a:p>
          <a:p>
            <a:pPr algn="ctr"/>
            <a:r>
              <a:rPr lang="en-GB" sz="2000" b="1" dirty="0" smtClean="0"/>
              <a:t>Of</a:t>
            </a:r>
          </a:p>
          <a:p>
            <a:pPr algn="ctr"/>
            <a:r>
              <a:rPr lang="en-GB" sz="2000" b="1" dirty="0"/>
              <a:t>C</a:t>
            </a:r>
            <a:r>
              <a:rPr lang="en-GB" sz="2000" b="1" dirty="0" smtClean="0"/>
              <a:t>hildren</a:t>
            </a:r>
            <a:endParaRPr lang="en-GB" sz="2000" b="1" dirty="0"/>
          </a:p>
        </p:txBody>
      </p:sp>
      <p:sp>
        <p:nvSpPr>
          <p:cNvPr id="24" name="Rectangle 23"/>
          <p:cNvSpPr/>
          <p:nvPr/>
        </p:nvSpPr>
        <p:spPr>
          <a:xfrm>
            <a:off x="6718093" y="5044870"/>
            <a:ext cx="9941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n</a:t>
            </a:r>
            <a:r>
              <a:rPr lang="en-GB" sz="2400" dirty="0" smtClean="0"/>
              <a:t>o pet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7233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456044"/>
              </p:ext>
            </p:extLst>
          </p:nvPr>
        </p:nvGraphicFramePr>
        <p:xfrm>
          <a:off x="1504834" y="1016584"/>
          <a:ext cx="5064227" cy="4404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845"/>
                <a:gridCol w="1012846"/>
                <a:gridCol w="1012846"/>
                <a:gridCol w="1012845"/>
                <a:gridCol w="1012845"/>
              </a:tblGrid>
              <a:tr h="295348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34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244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5348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29534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55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  <a:tr h="7410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13667" y="5611224"/>
            <a:ext cx="1031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strawberry</a:t>
            </a:r>
            <a:endParaRPr lang="en-GB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2555776" y="554966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banana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612769" y="5642001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chocolate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4530755" y="5624436"/>
            <a:ext cx="1174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mint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486647" y="5629183"/>
            <a:ext cx="12086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</a:t>
            </a:r>
            <a:r>
              <a:rPr lang="en-GB" dirty="0" smtClean="0"/>
              <a:t>aspberry ripple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84667" y="4369223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2</a:t>
            </a:r>
            <a:endParaRPr lang="en-GB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818409" y="3717032"/>
            <a:ext cx="557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4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907493" y="2924944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6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909132" y="2248159"/>
            <a:ext cx="468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8</a:t>
            </a:r>
            <a:endParaRPr lang="en-GB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667861" y="1460274"/>
            <a:ext cx="745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10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67861" y="836712"/>
            <a:ext cx="769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12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1763688" y="404664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Favourite Ice-cream Flavours</a:t>
            </a:r>
            <a:endParaRPr lang="en-GB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763688" y="6275514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Flavours</a:t>
            </a:r>
            <a:endParaRPr lang="en-GB" sz="2000" b="1" dirty="0"/>
          </a:p>
        </p:txBody>
      </p:sp>
      <p:sp>
        <p:nvSpPr>
          <p:cNvPr id="18" name="Rectangle 17"/>
          <p:cNvSpPr/>
          <p:nvPr/>
        </p:nvSpPr>
        <p:spPr>
          <a:xfrm>
            <a:off x="-57851" y="2463279"/>
            <a:ext cx="12010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/>
              <a:t>Number</a:t>
            </a:r>
          </a:p>
          <a:p>
            <a:pPr algn="ctr"/>
            <a:r>
              <a:rPr lang="en-GB" b="1" dirty="0" smtClean="0"/>
              <a:t>Of</a:t>
            </a:r>
          </a:p>
          <a:p>
            <a:pPr algn="ctr"/>
            <a:r>
              <a:rPr lang="en-GB" b="1" dirty="0" smtClean="0"/>
              <a:t>Votes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45824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679401"/>
              </p:ext>
            </p:extLst>
          </p:nvPr>
        </p:nvGraphicFramePr>
        <p:xfrm>
          <a:off x="1403648" y="836712"/>
          <a:ext cx="6144346" cy="40773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8043"/>
                <a:gridCol w="768044"/>
                <a:gridCol w="768043"/>
                <a:gridCol w="768043"/>
                <a:gridCol w="768043"/>
                <a:gridCol w="768044"/>
                <a:gridCol w="768043"/>
                <a:gridCol w="768043"/>
              </a:tblGrid>
              <a:tr h="5886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86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  <a:tr h="5886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  <a:tr h="294303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  <a:tr h="29430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94303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  <a:tr h="23214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886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  <a:tr h="5886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926589" y="414908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 smtClean="0"/>
              <a:t>10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926589" y="361366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 smtClean="0"/>
              <a:t>20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926589" y="302623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 smtClean="0"/>
              <a:t>30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926589" y="2376801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 smtClean="0">
                <a:solidFill>
                  <a:prstClr val="black"/>
                </a:solidFill>
              </a:rPr>
              <a:t>40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6589" y="1813262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 smtClean="0">
                <a:solidFill>
                  <a:prstClr val="black"/>
                </a:solidFill>
              </a:rPr>
              <a:t>50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6589" y="126876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dirty="0" smtClean="0"/>
              <a:t>60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763688" y="404664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Willow House Points</a:t>
            </a:r>
            <a:endParaRPr lang="en-GB" sz="2800" b="1" dirty="0"/>
          </a:p>
        </p:txBody>
      </p:sp>
      <p:sp>
        <p:nvSpPr>
          <p:cNvPr id="10" name="Rectangle 9"/>
          <p:cNvSpPr/>
          <p:nvPr/>
        </p:nvSpPr>
        <p:spPr>
          <a:xfrm>
            <a:off x="1345293" y="5013176"/>
            <a:ext cx="7610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/>
              <a:t>Sam</a:t>
            </a:r>
            <a:endParaRPr lang="en-GB" sz="2000" dirty="0"/>
          </a:p>
        </p:txBody>
      </p:sp>
      <p:sp>
        <p:nvSpPr>
          <p:cNvPr id="11" name="Rectangle 10"/>
          <p:cNvSpPr/>
          <p:nvPr/>
        </p:nvSpPr>
        <p:spPr>
          <a:xfrm>
            <a:off x="2259473" y="5052719"/>
            <a:ext cx="601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Amy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2972307" y="5052719"/>
            <a:ext cx="616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Luke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3660490" y="5061484"/>
            <a:ext cx="824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Sophie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597139" y="5064946"/>
            <a:ext cx="495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Joe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81660" y="5098159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Lucy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6836182" y="5067363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Meg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6113286" y="5064946"/>
            <a:ext cx="5469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/>
              <a:t>Ben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" y="2588654"/>
            <a:ext cx="9561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 smtClean="0"/>
              <a:t>Number</a:t>
            </a:r>
          </a:p>
          <a:p>
            <a:pPr algn="ctr"/>
            <a:r>
              <a:rPr lang="en-GB" sz="1600" b="1" dirty="0" smtClean="0"/>
              <a:t>Of</a:t>
            </a:r>
          </a:p>
          <a:p>
            <a:pPr algn="ctr"/>
            <a:r>
              <a:rPr lang="en-GB" sz="1600" b="1" dirty="0" smtClean="0"/>
              <a:t>Points</a:t>
            </a:r>
            <a:endParaRPr lang="en-GB" sz="1600" b="1" dirty="0"/>
          </a:p>
        </p:txBody>
      </p:sp>
      <p:sp>
        <p:nvSpPr>
          <p:cNvPr id="19" name="Rectangle 18"/>
          <p:cNvSpPr/>
          <p:nvPr/>
        </p:nvSpPr>
        <p:spPr>
          <a:xfrm>
            <a:off x="3930079" y="5733256"/>
            <a:ext cx="983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 smtClean="0"/>
              <a:t>Children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942558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104</Words>
  <Application>Microsoft Office PowerPoint</Application>
  <PresentationFormat>On-screen Show (4:3)</PresentationFormat>
  <Paragraphs>56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NAACE Agreement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7</cp:revision>
  <dcterms:created xsi:type="dcterms:W3CDTF">2015-04-26T20:38:18Z</dcterms:created>
  <dcterms:modified xsi:type="dcterms:W3CDTF">2015-04-26T21:49:11Z</dcterms:modified>
</cp:coreProperties>
</file>