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</p:sldIdLst>
  <p:sldSz cx="9144000" cy="6858000" type="screen4x3"/>
  <p:notesSz cx="6794500" cy="9931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4986C-7287-4FAB-8FC1-E6DE937D2C73}" type="datetimeFigureOut">
              <a:rPr lang="en-GB"/>
              <a:pPr>
                <a:defRPr/>
              </a:pPr>
              <a:t>13/11/2019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CE33F-B4E0-426D-8312-9331EB783EC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B3ACE-23A7-45EC-A745-5FEEC36EA6A3}" type="datetimeFigureOut">
              <a:rPr lang="en-GB"/>
              <a:pPr>
                <a:defRPr/>
              </a:pPr>
              <a:t>13/11/2019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5DEED-31C3-48FC-AD17-17C39516D9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CA9E6-D515-4447-A4DA-CAB4378DB1D7}" type="datetimeFigureOut">
              <a:rPr lang="en-GB"/>
              <a:pPr>
                <a:defRPr/>
              </a:pPr>
              <a:t>13/11/2019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CA7F6-BC90-4FCD-9FEB-9810DE2248A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648F8-8552-49EA-893D-B4B9798A8CCD}" type="datetimeFigureOut">
              <a:rPr lang="en-GB"/>
              <a:pPr>
                <a:defRPr/>
              </a:pPr>
              <a:t>13/11/2019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70DA4-DD2A-44A0-8187-F5E9F018E4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BD1B8F-819A-4599-8C01-488D6EA09679}" type="datetimeFigureOut">
              <a:rPr lang="en-GB"/>
              <a:pPr>
                <a:defRPr/>
              </a:pPr>
              <a:t>13/11/2019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076E8-D31D-4802-A11D-0D0EAE0BD6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C9C2-38EE-4521-BF52-AC7CBAC35C21}" type="datetimeFigureOut">
              <a:rPr lang="en-GB"/>
              <a:pPr>
                <a:defRPr/>
              </a:pPr>
              <a:t>13/11/2019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DA1DE-4ECE-438C-B0E6-8E637AE159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CF5941-171F-4EB3-AC14-EB643B01B7C7}" type="datetimeFigureOut">
              <a:rPr lang="en-GB"/>
              <a:pPr>
                <a:defRPr/>
              </a:pPr>
              <a:t>13/11/2019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559D7-BD35-4F71-A8C0-31D51497BC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1D7E3-52DE-454F-8E9E-2A0C61A66581}" type="datetimeFigureOut">
              <a:rPr lang="en-GB"/>
              <a:pPr>
                <a:defRPr/>
              </a:pPr>
              <a:t>13/11/2019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A7799-926C-41A2-9CB5-F952916B173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18082-4AF2-42FC-ABD4-BDDA5AE4024C}" type="datetimeFigureOut">
              <a:rPr lang="en-GB"/>
              <a:pPr>
                <a:defRPr/>
              </a:pPr>
              <a:t>13/11/2019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0A572-1291-44FD-8C42-2E6D8B8F5DB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EE1EA-EEB8-4F94-9C1B-5F9E501FDD49}" type="datetimeFigureOut">
              <a:rPr lang="en-GB"/>
              <a:pPr>
                <a:defRPr/>
              </a:pPr>
              <a:t>13/11/2019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47E9C-A6B7-4FF8-B2F7-70A50E3E97A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C7DDB-AD2A-4079-86F8-018B9C345C4E}" type="datetimeFigureOut">
              <a:rPr lang="en-GB"/>
              <a:pPr>
                <a:defRPr/>
              </a:pPr>
              <a:t>13/11/2019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361DF-1485-4205-88B3-EAD41233DC6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AF3BF26-E18D-4B43-971F-6621E582A8BD}" type="datetimeFigureOut">
              <a:rPr lang="en-GB"/>
              <a:pPr>
                <a:defRPr/>
              </a:pPr>
              <a:t>13/11/2019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6F4A81D-3B3C-4EF5-84F5-EA8B88A430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\\fas02\pybs$\StaffUsers\PYBS-staff.Lowec\Read Write Inc\Letter flashcards\line 1\a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3375"/>
            <a:ext cx="4103688" cy="630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\\fas02\pybs$\StaffUsers\PYBS-staff.Lowec\Read Write Inc\Letter flashcards\line 1\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371600"/>
            <a:ext cx="3937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\\fas02\pybs$\StaffUsers\PYBS-staff.Lowec\Read Write Inc\Letter flashcards\line 1\a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47663"/>
            <a:ext cx="4103688" cy="627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2" descr="\\fas02\pybs$\StaffUsers\PYBS-staff.Lowec\Read Write Inc\Letter flashcards\line 1\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02200" y="1371600"/>
            <a:ext cx="3565525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\\fas02\pybs$\StaffUsers\PYBS-staff.Lowec\Read Write Inc\Letter flashcards\line 1\m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9425" y="188913"/>
            <a:ext cx="4152900" cy="649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2" descr="\\fas02\pybs$\StaffUsers\PYBS-staff.Lowec\Read Write Inc\Letter flashcards\line 1\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67300" y="1412875"/>
            <a:ext cx="325755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\\fas02\pybs$\StaffUsers\PYBS-staff.Lowec\Read Write Inc\Letter flashcards\line 1\m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25425"/>
            <a:ext cx="4175125" cy="641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2" descr="\\fas02\pybs$\StaffUsers\PYBS-staff.Lowec\Read Write Inc\Letter flashcards\line 1\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1412875"/>
            <a:ext cx="3673475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\\fas02\pybs$\StaffUsers\PYBS-staff.Lowec\Read Write Inc\Letter flashcards\line 1\d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4041775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2" descr="\\fas02\pybs$\StaffUsers\PYBS-staff.Lowec\Read Write Inc\Letter flashcards\line 1\d.jpg"/>
          <p:cNvPicPr>
            <a:picLocks noChangeAspect="1" noChangeArrowheads="1"/>
          </p:cNvPicPr>
          <p:nvPr/>
        </p:nvPicPr>
        <p:blipFill>
          <a:blip r:embed="rId3"/>
          <a:srcRect b="4634"/>
          <a:stretch>
            <a:fillRect/>
          </a:stretch>
        </p:blipFill>
        <p:spPr bwMode="auto">
          <a:xfrm>
            <a:off x="4572000" y="549275"/>
            <a:ext cx="3384550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\\fas02\pybs$\StaffUsers\PYBS-staff.Lowec\Read Write Inc\Letter flashcards\line 1\m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8950" y="188913"/>
            <a:ext cx="4133850" cy="649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2" descr="\\fas02\pybs$\StaffUsers\PYBS-staff.Lowec\Read Write Inc\Letter flashcards\line 1\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1412875"/>
            <a:ext cx="3527425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\\fas02\pybs$\StaffUsers\PYBS-staff.Lowec\Read Write Inc\Letter flashcards\line 1\a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4200" y="333375"/>
            <a:ext cx="4014788" cy="630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2" descr="\\fas02\pybs$\StaffUsers\PYBS-staff.Lowec\Read Write Inc\Letter flashcards\line 1\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99050" y="1371600"/>
            <a:ext cx="3171825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\\fas02\pybs$\StaffUsers\PYBS-staff.Lowec\Read Write Inc\Letter flashcards\line 1\m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538" y="188913"/>
            <a:ext cx="4130675" cy="649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2" descr="\\fas02\pybs$\StaffUsers\PYBS-staff.Lowec\Read Write Inc\Letter flashcards\line 1\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1412875"/>
            <a:ext cx="35052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\\fas02\pybs$\StaffUsers\PYBS-staff.Lowec\Read Write Inc\Letter flashcards\line 1\s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12763"/>
            <a:ext cx="3816350" cy="585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2" descr="\\fas02\pybs$\StaffUsers\PYBS-staff.Lowec\Read Write Inc\Letter flashcards\line 1\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512888"/>
            <a:ext cx="3408362" cy="510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\\fas02\pybs$\StaffUsers\PYBS-staff.Lowec\Read Write Inc\Letter flashcards\line 1\a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4038" y="333375"/>
            <a:ext cx="4075112" cy="630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2" descr="\\fas02\pybs$\StaffUsers\PYBS-staff.Lowec\Read Write Inc\Letter flashcards\line 1\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81588" y="1371600"/>
            <a:ext cx="320675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\\fas02\pybs$\StaffUsers\PYBS-staff.Lowec\Read Write Inc\Letter flashcards\line 1\m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60350"/>
            <a:ext cx="4175125" cy="634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2" descr="\\fas02\pybs$\StaffUsers\PYBS-staff.Lowec\Read Write Inc\Letter flashcards\line 1\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0025" y="1412875"/>
            <a:ext cx="28321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\\fas02\pybs$\StaffUsers\PYBS-staff.Lowec\Read Write Inc\Letter flashcards\line 1\s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7538" y="476250"/>
            <a:ext cx="3803650" cy="593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2" descr="\\fas02\pybs$\StaffUsers\PYBS-staff.Lowec\Read Write Inc\Letter flashcards\line 1\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29175" y="1274763"/>
            <a:ext cx="3182938" cy="558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\\fas02\pybs$\StaffUsers\PYBS-staff.Lowec\Read Write Inc\Letter flashcards\line 1\d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42900"/>
            <a:ext cx="4041775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2" descr="\\fas02\pybs$\StaffUsers\PYBS-staff.Lowec\Read Write Inc\Letter flashcards\line 1\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92650" y="549275"/>
            <a:ext cx="3143250" cy="581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\\fas02\pybs$\StaffUsers\PYBS-staff.Lowec\Read Write Inc\Letter flashcards\line 1\m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88913"/>
            <a:ext cx="4175125" cy="649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2" descr="\\fas02\pybs$\StaffUsers\PYBS-staff.Lowec\Read Write Inc\Letter flashcards\line 1\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412875"/>
            <a:ext cx="4105275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\\fas02\pybs$\StaffUsers\PYBS-staff.Lowec\Read Write Inc\Letter flashcards\line 1\s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41338"/>
            <a:ext cx="3816350" cy="580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2" descr="\\fas02\pybs$\StaffUsers\PYBS-staff.Lowec\Read Write Inc\Letter flashcards\line 1\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611313"/>
            <a:ext cx="3408362" cy="491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\\fas02\pybs$\StaffUsers\PYBS-staff.Lowec\Read Write Inc\Letter flashcards\line 1\d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6075" y="333375"/>
            <a:ext cx="3997325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2" descr="\\fas02\pybs$\StaffUsers\PYBS-staff.Lowec\Read Write Inc\Letter flashcards\line 1\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846138"/>
            <a:ext cx="338455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\\fas02\pybs$\StaffUsers\PYBS-staff.Lowec\Read Write Inc\Letter flashcards\line 1\t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44488"/>
            <a:ext cx="4032250" cy="617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2" descr="\\fas02\pybs$\StaffUsers\PYBS-staff.Lowec\Read Write Inc\Letter flashcards\line 1\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1425575"/>
            <a:ext cx="2951163" cy="456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\\fas02\pybs$\StaffUsers\PYBS-staff.Lowec\Read Write Inc\Letter flashcards\line 1\t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4963"/>
            <a:ext cx="4032250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2" descr="\\fas02\pybs$\StaffUsers\PYBS-staff.Lowec\Read Write Inc\Letter flashcards\line 1\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1454150"/>
            <a:ext cx="2951163" cy="450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\\fas02\pybs$\StaffUsers\PYBS-staff.Lowec\Read Write Inc\Letter flashcards\line 1\s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76250"/>
            <a:ext cx="3816350" cy="593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2" descr="\\fas02\pybs$\StaffUsers\PYBS-staff.Lowec\Read Write Inc\Letter flashcards\line 1\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274763"/>
            <a:ext cx="3408362" cy="558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\\fas02\pybs$\StaffUsers\PYBS-staff.Lowec\Read Write Inc\Letter flashcards\line 1\t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44488"/>
            <a:ext cx="4032250" cy="617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2" descr="\\fas02\pybs$\StaffUsers\PYBS-staff.Lowec\Read Write Inc\Letter flashcards\line 1\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1749425"/>
            <a:ext cx="2951163" cy="391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\\fas02\pybs$\StaffUsers\PYBS-staff.Lowec\Read Write Inc\Letter flashcards\line 1\t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3375"/>
            <a:ext cx="4032250" cy="619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2" descr="\\fas02\pybs$\StaffUsers\PYBS-staff.Lowec\Read Write Inc\Letter flashcards\line 1\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1268413"/>
            <a:ext cx="2951163" cy="487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\\fas02\pybs$\StaffUsers\PYBS-staff.Lowec\Read Write Inc\Letter flashcards\line 1\d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8138" y="333375"/>
            <a:ext cx="40132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2" descr="\\fas02\pybs$\StaffUsers\PYBS-staff.Lowec\Read Write Inc\Letter flashcards\line 1\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1844675"/>
            <a:ext cx="3384550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\\fas02\pybs$\StaffUsers\PYBS-staff.Lowec\Read Write Inc\Letter flashcards\line 1\a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438" y="333375"/>
            <a:ext cx="4024312" cy="630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2" descr="\\fas02\pybs$\StaffUsers\PYBS-staff.Lowec\Read Write Inc\Letter flashcards\line 1\a.jpg"/>
          <p:cNvPicPr>
            <a:picLocks noChangeAspect="1" noChangeArrowheads="1"/>
          </p:cNvPicPr>
          <p:nvPr/>
        </p:nvPicPr>
        <p:blipFill>
          <a:blip r:embed="rId3"/>
          <a:srcRect b="4189"/>
          <a:stretch>
            <a:fillRect/>
          </a:stretch>
        </p:blipFill>
        <p:spPr bwMode="auto">
          <a:xfrm>
            <a:off x="4787900" y="981075"/>
            <a:ext cx="3673475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\\fas02\pybs$\StaffUsers\PYBS-staff.Lowec\Read Write Inc\Letter flashcards\line 1\s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87363"/>
            <a:ext cx="3816350" cy="591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2" descr="\\fas02\pybs$\StaffUsers\PYBS-staff.Lowec\Read Write Inc\Letter flashcards\line 1\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693863"/>
            <a:ext cx="3408362" cy="474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\\fas02\pybs$\StaffUsers\PYBS-staff.Lowec\Read Write Inc\Letter flashcards\line 1\t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488" y="388938"/>
            <a:ext cx="3914775" cy="608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2" descr="\\fas02\pybs$\StaffUsers\PYBS-staff.Lowec\Read Write Inc\Letter flashcards\line 1\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02238" y="1622425"/>
            <a:ext cx="2700337" cy="416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\\fas02\pybs$\StaffUsers\PYBS-staff.Lowec\Read Write Inc\Letter flashcards\line 1\d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2588" y="333375"/>
            <a:ext cx="39243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2" descr="\\fas02\pybs$\StaffUsers\PYBS-staff.Lowec\Read Write Inc\Letter flashcards\line 1\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768350"/>
            <a:ext cx="3384550" cy="537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\\fas02\pybs$\StaffUsers\PYBS-staff.Lowec\Read Write Inc\Letter flashcards\line 1\t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488" y="411163"/>
            <a:ext cx="3914775" cy="604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2" descr="\\fas02\pybs$\StaffUsers\PYBS-staff.Lowec\Read Write Inc\Letter flashcards\line 1\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00650" y="1622425"/>
            <a:ext cx="2703513" cy="416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0</Words>
  <Application>Microsoft Office PowerPoint</Application>
  <PresentationFormat>On-screen Show (4:3)</PresentationFormat>
  <Paragraphs>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0" baseType="lpstr">
      <vt:lpstr>Calibri</vt:lpstr>
      <vt:lpstr>Arial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Karen Watkins</dc:creator>
  <cp:lastModifiedBy>msp-staff.lucasb</cp:lastModifiedBy>
  <cp:revision>3</cp:revision>
  <dcterms:created xsi:type="dcterms:W3CDTF">2014-09-15T20:11:33Z</dcterms:created>
  <dcterms:modified xsi:type="dcterms:W3CDTF">2019-11-13T13:44:12Z</dcterms:modified>
</cp:coreProperties>
</file>